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8" r:id="rId2"/>
  </p:sldMasterIdLst>
  <p:notesMasterIdLst>
    <p:notesMasterId r:id="rId17"/>
  </p:notesMasterIdLst>
  <p:sldIdLst>
    <p:sldId id="256" r:id="rId3"/>
    <p:sldId id="257" r:id="rId4"/>
    <p:sldId id="344" r:id="rId5"/>
    <p:sldId id="346" r:id="rId6"/>
    <p:sldId id="347" r:id="rId7"/>
    <p:sldId id="349" r:id="rId8"/>
    <p:sldId id="258" r:id="rId9"/>
    <p:sldId id="261" r:id="rId10"/>
    <p:sldId id="262" r:id="rId11"/>
    <p:sldId id="340" r:id="rId12"/>
    <p:sldId id="341" r:id="rId13"/>
    <p:sldId id="343" r:id="rId14"/>
    <p:sldId id="263" r:id="rId15"/>
    <p:sldId id="338" r:id="rId16"/>
  </p:sldIdLst>
  <p:sldSz cx="12192000" cy="6858000"/>
  <p:notesSz cx="9926638" cy="6797675"/>
  <p:defaultTextStyle>
    <a:defPPr>
      <a:defRPr lang="de-DE"/>
    </a:defPPr>
    <a:lvl1pPr marL="0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647" autoAdjust="0"/>
    <p:restoredTop sz="94660"/>
  </p:normalViewPr>
  <p:slideViewPr>
    <p:cSldViewPr>
      <p:cViewPr varScale="1">
        <p:scale>
          <a:sx n="70" d="100"/>
          <a:sy n="70" d="100"/>
        </p:scale>
        <p:origin x="1038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3847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80275" tIns="40138" rIns="80275" bIns="40138"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56787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80275" tIns="40138" rIns="80275" bIns="40138"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77144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80275" tIns="40138" rIns="80275" bIns="40138"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01839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80275" tIns="40138" rIns="80275" bIns="40138"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63695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80275" tIns="40138" rIns="80275" bIns="40138"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3688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80275" tIns="40138" rIns="80275" bIns="40138"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283012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80275" tIns="40138" rIns="80275" bIns="40138"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558038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80275" tIns="40138" rIns="80275" bIns="40138"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228544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80275" tIns="40138" rIns="80275" bIns="40138">
            <a:normAutofit fontScale="25000" lnSpcReduction="20000"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090022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lIns="107031" tIns="53515" rIns="107031" bIns="53515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80044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1"/>
            <a:ext cx="1036320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3" y="3840482"/>
            <a:ext cx="853439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</p:spPr>
        <p:txBody>
          <a:bodyPr lIns="0" tIns="0" rIns="0" bIns="0"/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</p:spPr>
        <p:txBody>
          <a:bodyPr lIns="0" tIns="0" rIns="0" bIns="0"/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2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79" y="1577342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</p:spPr>
        <p:txBody>
          <a:bodyPr lIns="0" tIns="0" rIns="0" bIns="0"/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74837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689337" y="5801867"/>
            <a:ext cx="1089659" cy="7193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698755" y="859538"/>
            <a:ext cx="10674096" cy="51770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974837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0689337" y="5801867"/>
            <a:ext cx="1089659" cy="7193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3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3533742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200697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98735" y="1330387"/>
            <a:ext cx="4450080" cy="4426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1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79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1067614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148046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4231766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74837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689337" y="5801867"/>
            <a:ext cx="1089659" cy="71932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98829" y="1978054"/>
            <a:ext cx="1059433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3" y="6377941"/>
            <a:ext cx="3901439" cy="2923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1"/>
            <a:ext cx="2804160" cy="2923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11/20/2019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86131" y="6423249"/>
            <a:ext cx="163831" cy="12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178">
        <a:defRPr>
          <a:latin typeface="+mn-lt"/>
          <a:ea typeface="+mn-ea"/>
          <a:cs typeface="+mn-cs"/>
        </a:defRPr>
      </a:lvl2pPr>
      <a:lvl3pPr marL="914354">
        <a:defRPr>
          <a:latin typeface="+mn-lt"/>
          <a:ea typeface="+mn-ea"/>
          <a:cs typeface="+mn-cs"/>
        </a:defRPr>
      </a:lvl3pPr>
      <a:lvl4pPr marL="1371532">
        <a:defRPr>
          <a:latin typeface="+mn-lt"/>
          <a:ea typeface="+mn-ea"/>
          <a:cs typeface="+mn-cs"/>
        </a:defRPr>
      </a:lvl4pPr>
      <a:lvl5pPr marL="1828709">
        <a:defRPr>
          <a:latin typeface="+mn-lt"/>
          <a:ea typeface="+mn-ea"/>
          <a:cs typeface="+mn-cs"/>
        </a:defRPr>
      </a:lvl5pPr>
      <a:lvl6pPr marL="2285886">
        <a:defRPr>
          <a:latin typeface="+mn-lt"/>
          <a:ea typeface="+mn-ea"/>
          <a:cs typeface="+mn-cs"/>
        </a:defRPr>
      </a:lvl6pPr>
      <a:lvl7pPr marL="2743062">
        <a:defRPr>
          <a:latin typeface="+mn-lt"/>
          <a:ea typeface="+mn-ea"/>
          <a:cs typeface="+mn-cs"/>
        </a:defRPr>
      </a:lvl7pPr>
      <a:lvl8pPr marL="3200240">
        <a:defRPr>
          <a:latin typeface="+mn-lt"/>
          <a:ea typeface="+mn-ea"/>
          <a:cs typeface="+mn-cs"/>
        </a:defRPr>
      </a:lvl8pPr>
      <a:lvl9pPr marL="36574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178">
        <a:defRPr>
          <a:latin typeface="+mn-lt"/>
          <a:ea typeface="+mn-ea"/>
          <a:cs typeface="+mn-cs"/>
        </a:defRPr>
      </a:lvl2pPr>
      <a:lvl3pPr marL="914354">
        <a:defRPr>
          <a:latin typeface="+mn-lt"/>
          <a:ea typeface="+mn-ea"/>
          <a:cs typeface="+mn-cs"/>
        </a:defRPr>
      </a:lvl3pPr>
      <a:lvl4pPr marL="1371532">
        <a:defRPr>
          <a:latin typeface="+mn-lt"/>
          <a:ea typeface="+mn-ea"/>
          <a:cs typeface="+mn-cs"/>
        </a:defRPr>
      </a:lvl4pPr>
      <a:lvl5pPr marL="1828709">
        <a:defRPr>
          <a:latin typeface="+mn-lt"/>
          <a:ea typeface="+mn-ea"/>
          <a:cs typeface="+mn-cs"/>
        </a:defRPr>
      </a:lvl5pPr>
      <a:lvl6pPr marL="2285886">
        <a:defRPr>
          <a:latin typeface="+mn-lt"/>
          <a:ea typeface="+mn-ea"/>
          <a:cs typeface="+mn-cs"/>
        </a:defRPr>
      </a:lvl6pPr>
      <a:lvl7pPr marL="2743062">
        <a:defRPr>
          <a:latin typeface="+mn-lt"/>
          <a:ea typeface="+mn-ea"/>
          <a:cs typeface="+mn-cs"/>
        </a:defRPr>
      </a:lvl7pPr>
      <a:lvl8pPr marL="3200240">
        <a:defRPr>
          <a:latin typeface="+mn-lt"/>
          <a:ea typeface="+mn-ea"/>
          <a:cs typeface="+mn-cs"/>
        </a:defRPr>
      </a:lvl8pPr>
      <a:lvl9pPr marL="36574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75201" y="4986991"/>
            <a:ext cx="3216910" cy="1871345"/>
          </a:xfrm>
          <a:custGeom>
            <a:avLst/>
            <a:gdLst/>
            <a:ahLst/>
            <a:cxnLst/>
            <a:rect l="l" t="t" r="r" b="b"/>
            <a:pathLst>
              <a:path w="3216909" h="1871345">
                <a:moveTo>
                  <a:pt x="2822905" y="0"/>
                </a:moveTo>
                <a:lnTo>
                  <a:pt x="0" y="1871008"/>
                </a:lnTo>
                <a:lnTo>
                  <a:pt x="3216798" y="1871008"/>
                </a:lnTo>
                <a:lnTo>
                  <a:pt x="3216798" y="196955"/>
                </a:lnTo>
                <a:lnTo>
                  <a:pt x="2822905" y="0"/>
                </a:lnTo>
                <a:close/>
              </a:path>
            </a:pathLst>
          </a:custGeom>
          <a:solidFill>
            <a:srgbClr val="003764"/>
          </a:solidFill>
        </p:spPr>
        <p:txBody>
          <a:bodyPr wrap="square" lIns="0" tIns="0" rIns="0" bIns="0" rtlCol="0"/>
          <a:lstStyle/>
          <a:p>
            <a:pPr defTabSz="914400"/>
            <a:endParaRPr sz="1800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0689335" y="5800344"/>
            <a:ext cx="1091183" cy="72237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4400"/>
            <a:endParaRPr sz="1800">
              <a:solidFill>
                <a:prstClr val="black"/>
              </a:solidFill>
            </a:endParaRPr>
          </a:p>
        </p:txBody>
      </p:sp>
      <p:sp>
        <p:nvSpPr>
          <p:cNvPr id="18" name="bk object 18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885"/>
                </a:lnTo>
                <a:lnTo>
                  <a:pt x="3324666" y="4993672"/>
                </a:lnTo>
                <a:lnTo>
                  <a:pt x="3718559" y="5190981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AE2D1"/>
          </a:solidFill>
        </p:spPr>
        <p:txBody>
          <a:bodyPr wrap="square" lIns="0" tIns="0" rIns="0" bIns="0" rtlCol="0"/>
          <a:lstStyle/>
          <a:p>
            <a:pPr defTabSz="914400"/>
            <a:endParaRPr sz="180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295" y="672497"/>
            <a:ext cx="10597409" cy="58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98735" y="1980592"/>
            <a:ext cx="10594529" cy="21888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3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sz="18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1D8BD707-D9CF-40AE-B4C6-C98DA3205C09}" type="datetimeFigureOut">
              <a:rPr lang="en-US" sz="1800">
                <a:solidFill>
                  <a:prstClr val="black">
                    <a:tint val="75000"/>
                  </a:prstClr>
                </a:solidFill>
              </a:rPr>
              <a:pPr defTabSz="914400"/>
              <a:t>11/20/2019</a:t>
            </a:fld>
            <a:endParaRPr lang="en-US" sz="18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86034" y="6426346"/>
            <a:ext cx="107315" cy="12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 defTabSz="914400"/>
            <a:fld id="{81D60167-4931-47E6-BA6A-407CBD079E47}" type="slidenum">
              <a:rPr spc="35" dirty="0"/>
              <a:pPr marL="25400" defTabSz="914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1104600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7999"/>
                </a:moveTo>
                <a:lnTo>
                  <a:pt x="12191999" y="6857999"/>
                </a:lnTo>
                <a:lnTo>
                  <a:pt x="12191999" y="0"/>
                </a:lnTo>
                <a:lnTo>
                  <a:pt x="0" y="0"/>
                </a:lnTo>
                <a:lnTo>
                  <a:pt x="0" y="6857999"/>
                </a:lnTo>
                <a:close/>
              </a:path>
            </a:pathLst>
          </a:custGeom>
          <a:solidFill>
            <a:srgbClr val="008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973314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687813" y="5801867"/>
            <a:ext cx="1089659" cy="719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471915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69038" y="3274695"/>
            <a:ext cx="8891905" cy="306705"/>
          </a:xfrm>
          <a:custGeom>
            <a:avLst/>
            <a:gdLst/>
            <a:ahLst/>
            <a:cxnLst/>
            <a:rect l="l" t="t" r="r" b="b"/>
            <a:pathLst>
              <a:path w="8891905" h="306704">
                <a:moveTo>
                  <a:pt x="0" y="306323"/>
                </a:moveTo>
                <a:lnTo>
                  <a:pt x="8891777" y="306323"/>
                </a:lnTo>
                <a:lnTo>
                  <a:pt x="8891777" y="0"/>
                </a:lnTo>
                <a:lnTo>
                  <a:pt x="0" y="0"/>
                </a:lnTo>
                <a:lnTo>
                  <a:pt x="0" y="306323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62945" y="3715025"/>
            <a:ext cx="8404855" cy="179536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460"/>
              </a:lnSpc>
            </a:pPr>
            <a:r>
              <a:rPr lang="en-US" sz="3200" spc="-51" dirty="0" err="1" smtClean="0">
                <a:solidFill>
                  <a:srgbClr val="FFFFFF"/>
                </a:solidFill>
                <a:latin typeface="Book Antiqua"/>
                <a:cs typeface="Book Antiqua"/>
              </a:rPr>
              <a:t>Lê</a:t>
            </a:r>
            <a:r>
              <a:rPr lang="en-US" sz="3200" spc="-51" dirty="0" smtClean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 smtClean="0">
                <a:solidFill>
                  <a:srgbClr val="FFFFFF"/>
                </a:solidFill>
                <a:latin typeface="Book Antiqua"/>
                <a:cs typeface="Book Antiqua"/>
              </a:rPr>
              <a:t>Văn</a:t>
            </a:r>
            <a:r>
              <a:rPr lang="en-US" sz="3200" spc="-51" dirty="0" smtClean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 smtClean="0">
                <a:solidFill>
                  <a:srgbClr val="FFFFFF"/>
                </a:solidFill>
                <a:latin typeface="Book Antiqua"/>
                <a:cs typeface="Book Antiqua"/>
              </a:rPr>
              <a:t>Chương</a:t>
            </a:r>
            <a:r>
              <a:rPr lang="en-US" sz="3200" spc="-51" dirty="0" smtClean="0">
                <a:solidFill>
                  <a:srgbClr val="FFFFFF"/>
                </a:solidFill>
                <a:latin typeface="Book Antiqua"/>
                <a:cs typeface="Book Antiqua"/>
              </a:rPr>
              <a:t>, </a:t>
            </a:r>
          </a:p>
          <a:p>
            <a:pPr marL="12700" marR="5080">
              <a:lnSpc>
                <a:spcPts val="3460"/>
              </a:lnSpc>
            </a:pPr>
            <a:r>
              <a:rPr lang="en-US" sz="3200" spc="-51" dirty="0" err="1" smtClean="0">
                <a:solidFill>
                  <a:srgbClr val="FFFFFF"/>
                </a:solidFill>
                <a:latin typeface="Book Antiqua"/>
                <a:cs typeface="Book Antiqua"/>
              </a:rPr>
              <a:t>Phó</a:t>
            </a:r>
            <a:r>
              <a:rPr lang="en-US" sz="3200" spc="-51" dirty="0" smtClean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 smtClean="0">
                <a:solidFill>
                  <a:srgbClr val="FFFFFF"/>
                </a:solidFill>
                <a:latin typeface="Book Antiqua"/>
                <a:cs typeface="Book Antiqua"/>
              </a:rPr>
              <a:t>Vụ</a:t>
            </a:r>
            <a:r>
              <a:rPr lang="en-US" sz="3200" spc="-51" dirty="0" smtClean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 smtClean="0">
                <a:solidFill>
                  <a:srgbClr val="FFFFFF"/>
                </a:solidFill>
                <a:latin typeface="Book Antiqua"/>
                <a:cs typeface="Book Antiqua"/>
              </a:rPr>
              <a:t>trưởng</a:t>
            </a:r>
            <a:r>
              <a:rPr lang="en-US" sz="3200" spc="-51" dirty="0" smtClean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 smtClean="0">
                <a:solidFill>
                  <a:srgbClr val="FFFFFF"/>
                </a:solidFill>
                <a:latin typeface="Book Antiqua"/>
                <a:cs typeface="Book Antiqua"/>
              </a:rPr>
              <a:t>Vụ</a:t>
            </a:r>
            <a:r>
              <a:rPr lang="en-US" sz="3200" spc="-51" dirty="0" smtClean="0">
                <a:solidFill>
                  <a:srgbClr val="FFFFFF"/>
                </a:solidFill>
                <a:latin typeface="Book Antiqua"/>
                <a:cs typeface="Book Antiqua"/>
              </a:rPr>
              <a:t> KNN, </a:t>
            </a:r>
          </a:p>
          <a:p>
            <a:pPr marL="12700" marR="5080">
              <a:lnSpc>
                <a:spcPts val="3460"/>
              </a:lnSpc>
            </a:pPr>
            <a:r>
              <a:rPr lang="en-US" sz="3200" spc="-51" dirty="0" err="1" smtClean="0">
                <a:solidFill>
                  <a:srgbClr val="FFFFFF"/>
                </a:solidFill>
                <a:latin typeface="Book Antiqua"/>
                <a:cs typeface="Book Antiqua"/>
              </a:rPr>
              <a:t>Tổng</a:t>
            </a:r>
            <a:r>
              <a:rPr lang="en-US" sz="3200" spc="-51" dirty="0" smtClean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 smtClean="0">
                <a:solidFill>
                  <a:srgbClr val="FFFFFF"/>
                </a:solidFill>
                <a:latin typeface="Book Antiqua"/>
                <a:cs typeface="Book Antiqua"/>
              </a:rPr>
              <a:t>cục</a:t>
            </a:r>
            <a:r>
              <a:rPr lang="en-US" sz="3200" spc="-51" dirty="0" smtClean="0">
                <a:solidFill>
                  <a:srgbClr val="FFFFFF"/>
                </a:solidFill>
                <a:latin typeface="Book Antiqua"/>
                <a:cs typeface="Book Antiqua"/>
              </a:rPr>
              <a:t> GDNN</a:t>
            </a:r>
          </a:p>
          <a:p>
            <a:pPr marL="12700" marR="5080">
              <a:lnSpc>
                <a:spcPts val="3460"/>
              </a:lnSpc>
            </a:pPr>
            <a:r>
              <a:rPr lang="en-US" sz="3200" spc="-51" dirty="0" smtClean="0">
                <a:solidFill>
                  <a:srgbClr val="FFFFFF"/>
                </a:solidFill>
                <a:latin typeface="Book Antiqua"/>
                <a:cs typeface="Book Antiqua"/>
              </a:rPr>
              <a:t>26/10/</a:t>
            </a:r>
            <a:r>
              <a:rPr sz="3200" spc="175" dirty="0" smtClean="0">
                <a:solidFill>
                  <a:srgbClr val="FFFFFF"/>
                </a:solidFill>
                <a:latin typeface="Book Antiqua"/>
                <a:cs typeface="Book Antiqua"/>
              </a:rPr>
              <a:t>2019</a:t>
            </a:r>
            <a:endParaRPr sz="3200" dirty="0">
              <a:latin typeface="Book Antiqua"/>
              <a:cs typeface="Book Antiqu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3400" y="718476"/>
            <a:ext cx="96774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en-US" sz="4400" b="1" spc="-60" dirty="0" smtClean="0">
                <a:solidFill>
                  <a:srgbClr val="FFFFFF"/>
                </a:solidFill>
                <a:latin typeface="Arial"/>
                <a:cs typeface="Arial"/>
              </a:rPr>
              <a:t>QUY CHẾ TỔ CHỨC</a:t>
            </a:r>
          </a:p>
          <a:p>
            <a:pPr marL="12700"/>
            <a:r>
              <a:rPr lang="en-US" sz="4400" b="1" spc="-60" dirty="0" smtClean="0">
                <a:solidFill>
                  <a:srgbClr val="FFFFFF"/>
                </a:solidFill>
                <a:latin typeface="Arial"/>
                <a:cs typeface="Arial"/>
              </a:rPr>
              <a:t>THI TAY NGHỀ QUỐC GIA</a:t>
            </a:r>
            <a:endParaRPr sz="4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7305" y="381000"/>
            <a:ext cx="10597387" cy="6771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en-US" spc="-65" dirty="0" err="1" smtClean="0"/>
              <a:t>Các</a:t>
            </a:r>
            <a:r>
              <a:rPr lang="en-US" spc="-65" dirty="0" smtClean="0"/>
              <a:t> </a:t>
            </a:r>
            <a:r>
              <a:rPr lang="en-US" spc="-65" dirty="0" err="1" smtClean="0"/>
              <a:t>nội</a:t>
            </a:r>
            <a:r>
              <a:rPr lang="en-US" spc="-65" dirty="0" smtClean="0"/>
              <a:t> dung </a:t>
            </a:r>
            <a:r>
              <a:rPr lang="en-US" spc="-65" dirty="0" err="1" smtClean="0"/>
              <a:t>chính</a:t>
            </a:r>
            <a:r>
              <a:rPr lang="en-US" spc="-65" dirty="0" smtClean="0"/>
              <a:t> </a:t>
            </a:r>
            <a:r>
              <a:rPr lang="en-US" spc="-65" dirty="0" err="1" smtClean="0"/>
              <a:t>của</a:t>
            </a:r>
            <a:r>
              <a:rPr lang="en-US" spc="-65" dirty="0" smtClean="0"/>
              <a:t> </a:t>
            </a:r>
            <a:r>
              <a:rPr lang="en-US" spc="-65" dirty="0" err="1" smtClean="0"/>
              <a:t>quy</a:t>
            </a:r>
            <a:r>
              <a:rPr lang="en-US" spc="-65" dirty="0" smtClean="0"/>
              <a:t> </a:t>
            </a:r>
            <a:r>
              <a:rPr lang="en-US" spc="-65" dirty="0" err="1" smtClean="0"/>
              <a:t>chế</a:t>
            </a:r>
            <a:endParaRPr spc="-65" dirty="0"/>
          </a:p>
        </p:txBody>
      </p:sp>
      <p:sp>
        <p:nvSpPr>
          <p:cNvPr id="3" name="object 3"/>
          <p:cNvSpPr txBox="1"/>
          <p:nvPr/>
        </p:nvSpPr>
        <p:spPr>
          <a:xfrm>
            <a:off x="798829" y="1066800"/>
            <a:ext cx="9640571" cy="38933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endParaRPr lang="en-US" sz="2300" dirty="0" smtClean="0">
              <a:latin typeface="Book Antiqua"/>
              <a:cs typeface="Book Antiqua"/>
            </a:endParaRPr>
          </a:p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r>
              <a:rPr lang="en-US" sz="2300" dirty="0" err="1" smtClean="0">
                <a:latin typeface="Book Antiqua"/>
                <a:cs typeface="Book Antiqua"/>
              </a:rPr>
              <a:t>Chương</a:t>
            </a:r>
            <a:r>
              <a:rPr lang="en-US" sz="2300" dirty="0" smtClean="0">
                <a:latin typeface="Book Antiqua"/>
                <a:cs typeface="Book Antiqua"/>
              </a:rPr>
              <a:t> I-</a:t>
            </a:r>
            <a:r>
              <a:rPr lang="en-US" sz="2300" dirty="0" err="1" smtClean="0">
                <a:latin typeface="Book Antiqua"/>
                <a:cs typeface="Book Antiqua"/>
              </a:rPr>
              <a:t>Quy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định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chung</a:t>
            </a:r>
            <a:endParaRPr lang="en-US" sz="2300" dirty="0" smtClean="0">
              <a:latin typeface="Book Antiqua"/>
              <a:cs typeface="Book Antiqua"/>
            </a:endParaRPr>
          </a:p>
          <a:p>
            <a:pPr marL="12700">
              <a:tabLst>
                <a:tab pos="194302" algn="l"/>
              </a:tabLst>
            </a:pPr>
            <a:endParaRPr lang="en-US" sz="2300" dirty="0" smtClean="0">
              <a:latin typeface="Book Antiqua"/>
              <a:cs typeface="Book Antiqua"/>
            </a:endParaRPr>
          </a:p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Chương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II: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Cơ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cấu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tổ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chức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thi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tay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nghề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quốc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gia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và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huấn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luyện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đội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tuyển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quốc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gia</a:t>
            </a:r>
            <a:endParaRPr lang="en-US" sz="2300" dirty="0" smtClean="0">
              <a:latin typeface="Book Antiqua"/>
              <a:cs typeface="Book Antiqua"/>
            </a:endParaRPr>
          </a:p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endParaRPr lang="en-US" sz="2300" dirty="0" smtClean="0">
              <a:latin typeface="Book Antiqua"/>
              <a:cs typeface="Book Antiqua"/>
            </a:endParaRPr>
          </a:p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Chương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III: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Hướng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dẫn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tổ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chức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thi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tay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nghề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quốc</a:t>
            </a:r>
            <a:r>
              <a:rPr lang="en-US" sz="23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gia</a:t>
            </a:r>
            <a:endParaRPr lang="en-US" sz="2300" dirty="0" smtClean="0">
              <a:solidFill>
                <a:srgbClr val="FF0000"/>
              </a:solidFill>
              <a:latin typeface="Book Antiqua"/>
              <a:cs typeface="Book Antiqua"/>
            </a:endParaRPr>
          </a:p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endParaRPr lang="en-US" sz="2300" dirty="0" smtClean="0">
              <a:latin typeface="Book Antiqua"/>
              <a:cs typeface="Book Antiqua"/>
            </a:endParaRPr>
          </a:p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r>
              <a:rPr lang="en-US" sz="2300" dirty="0" err="1" smtClean="0">
                <a:latin typeface="Book Antiqua"/>
                <a:cs typeface="Book Antiqua"/>
              </a:rPr>
              <a:t>Chương</a:t>
            </a:r>
            <a:r>
              <a:rPr lang="en-US" sz="2300" dirty="0" smtClean="0">
                <a:latin typeface="Book Antiqua"/>
                <a:cs typeface="Book Antiqua"/>
              </a:rPr>
              <a:t> IV: </a:t>
            </a:r>
            <a:r>
              <a:rPr lang="en-US" sz="2300" dirty="0" err="1" smtClean="0">
                <a:latin typeface="Book Antiqua"/>
                <a:cs typeface="Book Antiqua"/>
              </a:rPr>
              <a:t>Quy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định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việc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tổ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chức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huấn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luyện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đội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tuyển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quốc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gia</a:t>
            </a:r>
            <a:endParaRPr lang="en-US" sz="2300" dirty="0" smtClean="0">
              <a:latin typeface="Book Antiqua"/>
              <a:cs typeface="Book Antiqua"/>
            </a:endParaRPr>
          </a:p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endParaRPr lang="en-US" sz="2300" dirty="0" smtClean="0">
              <a:latin typeface="Book Antiqua"/>
              <a:cs typeface="Book Antiqua"/>
            </a:endParaRPr>
          </a:p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r>
              <a:rPr lang="en-US" sz="2300" dirty="0" err="1" smtClean="0">
                <a:latin typeface="Book Antiqua"/>
                <a:cs typeface="Book Antiqua"/>
              </a:rPr>
              <a:t>Chương</a:t>
            </a:r>
            <a:r>
              <a:rPr lang="en-US" sz="2300" dirty="0" smtClean="0">
                <a:latin typeface="Book Antiqua"/>
                <a:cs typeface="Book Antiqua"/>
              </a:rPr>
              <a:t> V: </a:t>
            </a:r>
            <a:r>
              <a:rPr lang="en-US" sz="2300" dirty="0" err="1" smtClean="0">
                <a:latin typeface="Book Antiqua"/>
                <a:cs typeface="Book Antiqua"/>
              </a:rPr>
              <a:t>Giải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quyết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khiếu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nại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và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điều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khoản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thi</a:t>
            </a:r>
            <a:r>
              <a:rPr lang="en-US" sz="2300" dirty="0" smtClean="0">
                <a:latin typeface="Book Antiqua"/>
                <a:cs typeface="Book Antiqua"/>
              </a:rPr>
              <a:t> </a:t>
            </a:r>
            <a:r>
              <a:rPr lang="en-US" sz="2300" dirty="0" err="1" smtClean="0">
                <a:latin typeface="Book Antiqua"/>
                <a:cs typeface="Book Antiqua"/>
              </a:rPr>
              <a:t>hành</a:t>
            </a:r>
            <a:endParaRPr lang="en-US" sz="2300" dirty="0" smtClean="0">
              <a:latin typeface="Book Antiqua"/>
              <a:cs typeface="Book Antiqu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10597387" cy="553998"/>
          </a:xfrm>
        </p:spPr>
        <p:txBody>
          <a:bodyPr/>
          <a:lstStyle/>
          <a:p>
            <a:r>
              <a:rPr lang="en-US" sz="3600" dirty="0" err="1" smtClean="0">
                <a:solidFill>
                  <a:srgbClr val="FF0000"/>
                </a:solidFill>
              </a:rPr>
              <a:t>Chương</a:t>
            </a:r>
            <a:r>
              <a:rPr lang="en-US" sz="3600" dirty="0" smtClean="0">
                <a:solidFill>
                  <a:srgbClr val="FF0000"/>
                </a:solidFill>
              </a:rPr>
              <a:t> II-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Cơ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cấu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tổ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chức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thi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tay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nghề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quốc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gia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2027" y="1295400"/>
            <a:ext cx="10594339" cy="6001643"/>
          </a:xfrm>
        </p:spPr>
        <p:txBody>
          <a:bodyPr/>
          <a:lstStyle/>
          <a:p>
            <a:r>
              <a:rPr lang="nl-NL" sz="3000" b="1" dirty="0" smtClean="0"/>
              <a:t>1. Ban </a:t>
            </a:r>
            <a:r>
              <a:rPr lang="nl-NL" sz="3000" b="1" dirty="0"/>
              <a:t>tổ chức Kỳ thi tay nghề quốc </a:t>
            </a:r>
            <a:r>
              <a:rPr lang="nl-NL" sz="3000" b="1" dirty="0" smtClean="0"/>
              <a:t>gia (Điều 4)</a:t>
            </a:r>
          </a:p>
          <a:p>
            <a:pPr marL="285750" indent="-285750">
              <a:buFontTx/>
              <a:buChar char="-"/>
            </a:pPr>
            <a:r>
              <a:rPr lang="en-US" sz="3000" dirty="0" err="1" smtClean="0"/>
              <a:t>Trưởng</a:t>
            </a:r>
            <a:r>
              <a:rPr lang="en-US" sz="3000" dirty="0" smtClean="0"/>
              <a:t> Ban: </a:t>
            </a:r>
            <a:r>
              <a:rPr lang="en-US" sz="3000" dirty="0" err="1" smtClean="0"/>
              <a:t>Tổng</a:t>
            </a:r>
            <a:r>
              <a:rPr lang="en-US" sz="3000" dirty="0" smtClean="0"/>
              <a:t> </a:t>
            </a:r>
            <a:r>
              <a:rPr lang="en-US" sz="3000" dirty="0" err="1" smtClean="0"/>
              <a:t>cục</a:t>
            </a:r>
            <a:r>
              <a:rPr lang="en-US" sz="3000" dirty="0" smtClean="0"/>
              <a:t> </a:t>
            </a:r>
            <a:r>
              <a:rPr lang="en-US" sz="3000" dirty="0" err="1" smtClean="0"/>
              <a:t>trưởng</a:t>
            </a:r>
            <a:endParaRPr lang="en-US" sz="3000" dirty="0" smtClean="0"/>
          </a:p>
          <a:p>
            <a:pPr marL="285750" indent="-285750">
              <a:buFontTx/>
              <a:buChar char="-"/>
            </a:pPr>
            <a:r>
              <a:rPr lang="en-US" sz="3000" dirty="0" err="1" smtClean="0"/>
              <a:t>Phó</a:t>
            </a:r>
            <a:r>
              <a:rPr lang="en-US" sz="3000" dirty="0" smtClean="0"/>
              <a:t> </a:t>
            </a:r>
            <a:r>
              <a:rPr lang="en-US" sz="3000" dirty="0" err="1" smtClean="0"/>
              <a:t>Trưởng</a:t>
            </a:r>
            <a:r>
              <a:rPr lang="en-US" sz="3000" dirty="0" smtClean="0"/>
              <a:t> Ban: </a:t>
            </a:r>
            <a:r>
              <a:rPr lang="en-US" sz="3000" dirty="0" err="1" smtClean="0"/>
              <a:t>Phó</a:t>
            </a:r>
            <a:r>
              <a:rPr lang="en-US" sz="3000" dirty="0" smtClean="0"/>
              <a:t> TCT</a:t>
            </a:r>
          </a:p>
          <a:p>
            <a:pPr marL="285750" indent="-285750">
              <a:buFontTx/>
              <a:buChar char="-"/>
            </a:pPr>
            <a:r>
              <a:rPr lang="en-US" sz="3000" dirty="0" err="1" smtClean="0"/>
              <a:t>Ủy</a:t>
            </a:r>
            <a:r>
              <a:rPr lang="en-US" sz="3000" dirty="0" smtClean="0"/>
              <a:t> </a:t>
            </a:r>
            <a:r>
              <a:rPr lang="en-US" sz="3000" dirty="0" err="1" smtClean="0"/>
              <a:t>viên</a:t>
            </a:r>
            <a:r>
              <a:rPr lang="en-US" sz="3000" dirty="0" smtClean="0"/>
              <a:t> </a:t>
            </a:r>
            <a:r>
              <a:rPr lang="en-US" sz="3000" dirty="0" err="1" smtClean="0"/>
              <a:t>thường</a:t>
            </a:r>
            <a:r>
              <a:rPr lang="en-US" sz="3000" dirty="0" smtClean="0"/>
              <a:t> </a:t>
            </a:r>
            <a:r>
              <a:rPr lang="en-US" sz="3000" dirty="0" err="1" smtClean="0"/>
              <a:t>trực</a:t>
            </a:r>
            <a:r>
              <a:rPr lang="en-US" sz="3000" dirty="0" smtClean="0"/>
              <a:t>: </a:t>
            </a:r>
            <a:r>
              <a:rPr lang="en-US" sz="3000" dirty="0" err="1" smtClean="0"/>
              <a:t>Vụ</a:t>
            </a:r>
            <a:r>
              <a:rPr lang="en-US" sz="3000" dirty="0" smtClean="0"/>
              <a:t> </a:t>
            </a:r>
            <a:r>
              <a:rPr lang="en-US" sz="3000" dirty="0" err="1" smtClean="0"/>
              <a:t>trưởng</a:t>
            </a:r>
            <a:r>
              <a:rPr lang="en-US" sz="3000" dirty="0" smtClean="0"/>
              <a:t> </a:t>
            </a:r>
            <a:r>
              <a:rPr lang="en-US" sz="3000" dirty="0" err="1" smtClean="0"/>
              <a:t>Vụ</a:t>
            </a:r>
            <a:r>
              <a:rPr lang="en-US" sz="3000" dirty="0" smtClean="0"/>
              <a:t> KNN</a:t>
            </a:r>
          </a:p>
          <a:p>
            <a:pPr marL="285750" indent="-285750">
              <a:buFontTx/>
              <a:buChar char="-"/>
            </a:pPr>
            <a:r>
              <a:rPr lang="en-US" sz="3000" dirty="0" err="1" smtClean="0"/>
              <a:t>Các</a:t>
            </a:r>
            <a:r>
              <a:rPr lang="en-US" sz="3000" dirty="0" smtClean="0"/>
              <a:t> </a:t>
            </a:r>
            <a:r>
              <a:rPr lang="en-US" sz="3000" dirty="0" err="1" smtClean="0"/>
              <a:t>ủy</a:t>
            </a:r>
            <a:r>
              <a:rPr lang="en-US" sz="3000" dirty="0" smtClean="0"/>
              <a:t> </a:t>
            </a:r>
            <a:r>
              <a:rPr lang="en-US" sz="3000" dirty="0" err="1" smtClean="0"/>
              <a:t>viên</a:t>
            </a:r>
            <a:r>
              <a:rPr lang="en-US" sz="3000" dirty="0" smtClean="0"/>
              <a:t> </a:t>
            </a:r>
            <a:r>
              <a:rPr lang="en-US" sz="3000" dirty="0" err="1" smtClean="0"/>
              <a:t>khác</a:t>
            </a:r>
            <a:r>
              <a:rPr lang="en-US" sz="3000" dirty="0" smtClean="0"/>
              <a:t>: </a:t>
            </a:r>
            <a:r>
              <a:rPr lang="en-US" sz="3000" dirty="0" err="1" smtClean="0"/>
              <a:t>Lãnh</a:t>
            </a:r>
            <a:r>
              <a:rPr lang="en-US" sz="3000" dirty="0" smtClean="0"/>
              <a:t> </a:t>
            </a:r>
            <a:r>
              <a:rPr lang="en-US" sz="3000" dirty="0" err="1" smtClean="0"/>
              <a:t>đạo</a:t>
            </a:r>
            <a:r>
              <a:rPr lang="en-US" sz="3000" dirty="0" smtClean="0"/>
              <a:t> </a:t>
            </a:r>
            <a:r>
              <a:rPr lang="en-US" sz="3000" dirty="0" err="1" smtClean="0"/>
              <a:t>cấp</a:t>
            </a:r>
            <a:r>
              <a:rPr lang="en-US" sz="3000" dirty="0" smtClean="0"/>
              <a:t> </a:t>
            </a:r>
            <a:r>
              <a:rPr lang="en-US" sz="3000" dirty="0" err="1" smtClean="0"/>
              <a:t>Vụ</a:t>
            </a:r>
            <a:r>
              <a:rPr lang="en-US" sz="3000" dirty="0" smtClean="0"/>
              <a:t> </a:t>
            </a:r>
            <a:r>
              <a:rPr lang="en-US" sz="3000" dirty="0" err="1" smtClean="0"/>
              <a:t>các</a:t>
            </a:r>
            <a:r>
              <a:rPr lang="en-US" sz="3000" dirty="0" smtClean="0"/>
              <a:t> </a:t>
            </a:r>
            <a:r>
              <a:rPr lang="en-US" sz="3000" dirty="0" err="1" smtClean="0"/>
              <a:t>Bộ</a:t>
            </a:r>
            <a:r>
              <a:rPr lang="en-US" sz="3000" dirty="0" smtClean="0"/>
              <a:t>, </a:t>
            </a:r>
            <a:r>
              <a:rPr lang="en-US" sz="3000" dirty="0" err="1" smtClean="0"/>
              <a:t>ngành</a:t>
            </a:r>
            <a:r>
              <a:rPr lang="en-US" sz="3000" dirty="0" smtClean="0"/>
              <a:t>; </a:t>
            </a:r>
            <a:r>
              <a:rPr lang="en-US" sz="3000" dirty="0" err="1" smtClean="0"/>
              <a:t>đại</a:t>
            </a:r>
            <a:r>
              <a:rPr lang="en-US" sz="3000" dirty="0" smtClean="0"/>
              <a:t> </a:t>
            </a:r>
            <a:r>
              <a:rPr lang="en-US" sz="3000" dirty="0" err="1" smtClean="0"/>
              <a:t>diện</a:t>
            </a:r>
            <a:r>
              <a:rPr lang="en-US" sz="3000" dirty="0" smtClean="0"/>
              <a:t> </a:t>
            </a:r>
            <a:r>
              <a:rPr lang="en-US" sz="3000" dirty="0" err="1" smtClean="0"/>
              <a:t>Hiệp</a:t>
            </a:r>
            <a:r>
              <a:rPr lang="en-US" sz="3000" dirty="0" smtClean="0"/>
              <a:t> </a:t>
            </a:r>
            <a:r>
              <a:rPr lang="en-US" sz="3000" dirty="0" err="1" smtClean="0"/>
              <a:t>hội</a:t>
            </a:r>
            <a:endParaRPr lang="en-US" sz="3000" dirty="0" smtClean="0"/>
          </a:p>
          <a:p>
            <a:endParaRPr lang="en-US" sz="3000" dirty="0"/>
          </a:p>
          <a:p>
            <a:r>
              <a:rPr lang="es-ES" sz="3000" b="1" dirty="0" smtClean="0"/>
              <a:t>2. </a:t>
            </a:r>
            <a:r>
              <a:rPr lang="es-ES" sz="3000" b="1" dirty="0" err="1"/>
              <a:t>Tiểu</a:t>
            </a:r>
            <a:r>
              <a:rPr lang="es-ES" sz="3000" b="1" dirty="0"/>
              <a:t> </a:t>
            </a:r>
            <a:r>
              <a:rPr lang="es-ES" sz="3000" b="1" dirty="0" err="1"/>
              <a:t>ban</a:t>
            </a:r>
            <a:r>
              <a:rPr lang="es-ES" sz="3000" b="1" dirty="0"/>
              <a:t> </a:t>
            </a:r>
            <a:r>
              <a:rPr lang="es-ES" sz="3000" b="1" dirty="0" err="1"/>
              <a:t>giúp</a:t>
            </a:r>
            <a:r>
              <a:rPr lang="es-ES" sz="3000" b="1" dirty="0"/>
              <a:t> </a:t>
            </a:r>
            <a:r>
              <a:rPr lang="es-ES" sz="3000" b="1" dirty="0" err="1"/>
              <a:t>việc</a:t>
            </a:r>
            <a:r>
              <a:rPr lang="es-ES" sz="3000" b="1" dirty="0"/>
              <a:t> </a:t>
            </a:r>
            <a:r>
              <a:rPr lang="es-ES" sz="3000" b="1" dirty="0" err="1"/>
              <a:t>Ban</a:t>
            </a:r>
            <a:r>
              <a:rPr lang="es-ES" sz="3000" b="1" dirty="0"/>
              <a:t> </a:t>
            </a:r>
            <a:r>
              <a:rPr lang="es-ES" sz="3000" b="1" dirty="0" err="1"/>
              <a:t>Tổ</a:t>
            </a:r>
            <a:r>
              <a:rPr lang="es-ES" sz="3000" b="1" dirty="0"/>
              <a:t> </a:t>
            </a:r>
            <a:r>
              <a:rPr lang="es-ES" sz="3000" b="1" dirty="0" err="1"/>
              <a:t>chức</a:t>
            </a:r>
            <a:r>
              <a:rPr lang="es-ES" sz="3000" b="1" dirty="0"/>
              <a:t> </a:t>
            </a:r>
            <a:r>
              <a:rPr lang="es-ES" sz="3000" b="1" dirty="0" err="1"/>
              <a:t>Kỳ</a:t>
            </a:r>
            <a:r>
              <a:rPr lang="es-ES" sz="3000" b="1" dirty="0"/>
              <a:t> </a:t>
            </a:r>
            <a:r>
              <a:rPr lang="es-ES" sz="3000" b="1" dirty="0" err="1"/>
              <a:t>thi</a:t>
            </a:r>
            <a:r>
              <a:rPr lang="es-ES" sz="3000" b="1" dirty="0"/>
              <a:t> </a:t>
            </a:r>
            <a:r>
              <a:rPr lang="es-ES" sz="3000" b="1" dirty="0" err="1"/>
              <a:t>tay</a:t>
            </a:r>
            <a:r>
              <a:rPr lang="es-ES" sz="3000" b="1" dirty="0"/>
              <a:t> </a:t>
            </a:r>
            <a:r>
              <a:rPr lang="es-ES" sz="3000" b="1" dirty="0" err="1"/>
              <a:t>nghề</a:t>
            </a:r>
            <a:r>
              <a:rPr lang="es-ES" sz="3000" b="1" dirty="0"/>
              <a:t> </a:t>
            </a:r>
            <a:r>
              <a:rPr lang="es-ES" sz="3000" b="1" dirty="0" err="1"/>
              <a:t>quốc</a:t>
            </a:r>
            <a:r>
              <a:rPr lang="es-ES" sz="3000" b="1" dirty="0"/>
              <a:t> </a:t>
            </a:r>
            <a:r>
              <a:rPr lang="es-ES" sz="3000" b="1" dirty="0" err="1" smtClean="0"/>
              <a:t>gia</a:t>
            </a:r>
            <a:r>
              <a:rPr lang="es-ES" sz="3000" b="1" dirty="0" smtClean="0"/>
              <a:t> (</a:t>
            </a:r>
            <a:r>
              <a:rPr lang="es-ES" sz="3000" b="1" dirty="0" err="1" smtClean="0"/>
              <a:t>Điều</a:t>
            </a:r>
            <a:r>
              <a:rPr lang="es-ES" sz="3000" b="1" dirty="0" smtClean="0"/>
              <a:t> 5)</a:t>
            </a:r>
          </a:p>
          <a:p>
            <a:pPr marL="285750" indent="-285750">
              <a:buFontTx/>
              <a:buChar char="-"/>
            </a:pPr>
            <a:r>
              <a:rPr lang="es-ES" sz="3000" b="1" dirty="0" err="1" smtClean="0"/>
              <a:t>T</a:t>
            </a:r>
            <a:r>
              <a:rPr lang="es-ES" sz="3000" dirty="0" err="1" smtClean="0"/>
              <a:t>iểu</a:t>
            </a:r>
            <a:r>
              <a:rPr lang="es-ES" sz="3000" dirty="0" smtClean="0"/>
              <a:t> </a:t>
            </a:r>
            <a:r>
              <a:rPr lang="es-ES" sz="3000" dirty="0" err="1"/>
              <a:t>ban</a:t>
            </a:r>
            <a:r>
              <a:rPr lang="es-ES" sz="3000" dirty="0"/>
              <a:t> </a:t>
            </a:r>
            <a:r>
              <a:rPr lang="es-ES" sz="3000" dirty="0" err="1"/>
              <a:t>Thư</a:t>
            </a:r>
            <a:r>
              <a:rPr lang="es-ES" sz="3000" dirty="0"/>
              <a:t> </a:t>
            </a:r>
            <a:r>
              <a:rPr lang="es-ES" sz="3000" dirty="0" err="1"/>
              <a:t>ký</a:t>
            </a:r>
            <a:r>
              <a:rPr lang="es-ES" sz="3000" dirty="0"/>
              <a:t> </a:t>
            </a:r>
            <a:r>
              <a:rPr lang="es-ES" sz="3000" dirty="0" err="1"/>
              <a:t>tổng</a:t>
            </a:r>
            <a:r>
              <a:rPr lang="es-ES" sz="3000" dirty="0"/>
              <a:t> </a:t>
            </a:r>
            <a:r>
              <a:rPr lang="es-ES" sz="3000" dirty="0" err="1" smtClean="0"/>
              <a:t>hợp</a:t>
            </a:r>
            <a:r>
              <a:rPr lang="es-ES" sz="3000" dirty="0" smtClean="0"/>
              <a:t>;</a:t>
            </a:r>
          </a:p>
          <a:p>
            <a:pPr marL="285750" indent="-285750">
              <a:buFontTx/>
              <a:buChar char="-"/>
            </a:pPr>
            <a:r>
              <a:rPr lang="es-ES" sz="3000" dirty="0" err="1" smtClean="0"/>
              <a:t>Tiểu</a:t>
            </a:r>
            <a:r>
              <a:rPr lang="es-ES" sz="3000" dirty="0" smtClean="0"/>
              <a:t> </a:t>
            </a:r>
            <a:r>
              <a:rPr lang="es-ES" sz="3000" dirty="0" err="1"/>
              <a:t>ban</a:t>
            </a:r>
            <a:r>
              <a:rPr lang="es-ES" sz="3000" dirty="0"/>
              <a:t> </a:t>
            </a:r>
            <a:r>
              <a:rPr lang="es-ES" sz="3000" dirty="0" err="1"/>
              <a:t>Kỹ</a:t>
            </a:r>
            <a:r>
              <a:rPr lang="es-ES" sz="3000" dirty="0"/>
              <a:t> </a:t>
            </a:r>
            <a:r>
              <a:rPr lang="es-ES" sz="3000" dirty="0" err="1" smtClean="0"/>
              <a:t>thuật</a:t>
            </a:r>
            <a:r>
              <a:rPr lang="es-ES" sz="3000" dirty="0" smtClean="0"/>
              <a:t>;</a:t>
            </a:r>
          </a:p>
          <a:p>
            <a:pPr marL="285750" indent="-285750">
              <a:buFontTx/>
              <a:buChar char="-"/>
            </a:pPr>
            <a:r>
              <a:rPr lang="es-ES" sz="3000" dirty="0" smtClean="0"/>
              <a:t> </a:t>
            </a:r>
            <a:r>
              <a:rPr lang="es-ES" sz="3000" dirty="0" err="1"/>
              <a:t>Tiểu</a:t>
            </a:r>
            <a:r>
              <a:rPr lang="es-ES" sz="3000" dirty="0"/>
              <a:t> </a:t>
            </a:r>
            <a:r>
              <a:rPr lang="es-ES" sz="3000" dirty="0" err="1"/>
              <a:t>ban</a:t>
            </a:r>
            <a:r>
              <a:rPr lang="es-ES" sz="3000" dirty="0"/>
              <a:t> </a:t>
            </a:r>
            <a:r>
              <a:rPr lang="es-ES" sz="3000" dirty="0" err="1"/>
              <a:t>Tuyên</a:t>
            </a:r>
            <a:r>
              <a:rPr lang="es-ES" sz="3000" dirty="0"/>
              <a:t> </a:t>
            </a:r>
            <a:r>
              <a:rPr lang="es-ES" sz="3000" dirty="0" err="1"/>
              <a:t>truyền</a:t>
            </a:r>
            <a:r>
              <a:rPr lang="es-ES" sz="3000" dirty="0"/>
              <a:t>, </a:t>
            </a:r>
            <a:r>
              <a:rPr lang="es-ES" sz="3000" dirty="0" err="1"/>
              <a:t>Thi</a:t>
            </a:r>
            <a:r>
              <a:rPr lang="es-ES" sz="3000" dirty="0"/>
              <a:t> </a:t>
            </a:r>
            <a:r>
              <a:rPr lang="es-ES" sz="3000" dirty="0" err="1"/>
              <a:t>đua</a:t>
            </a:r>
            <a:r>
              <a:rPr lang="es-ES" sz="3000" dirty="0"/>
              <a:t> – </a:t>
            </a:r>
            <a:r>
              <a:rPr lang="es-ES" sz="3000" dirty="0" err="1"/>
              <a:t>Khen</a:t>
            </a:r>
            <a:r>
              <a:rPr lang="es-ES" sz="3000" dirty="0"/>
              <a:t> </a:t>
            </a:r>
            <a:r>
              <a:rPr lang="es-ES" sz="3000" dirty="0" err="1" smtClean="0"/>
              <a:t>thưởng</a:t>
            </a:r>
            <a:endParaRPr lang="es-ES" sz="3000" dirty="0" smtClean="0"/>
          </a:p>
          <a:p>
            <a:endParaRPr lang="es-ES" sz="2000" dirty="0" smtClean="0"/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75174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10597387" cy="553998"/>
          </a:xfrm>
        </p:spPr>
        <p:txBody>
          <a:bodyPr/>
          <a:lstStyle/>
          <a:p>
            <a:r>
              <a:rPr lang="en-US" sz="3600" dirty="0" err="1" smtClean="0">
                <a:solidFill>
                  <a:srgbClr val="FF0000"/>
                </a:solidFill>
              </a:rPr>
              <a:t>Chương</a:t>
            </a:r>
            <a:r>
              <a:rPr lang="en-US" sz="3600" dirty="0" smtClean="0">
                <a:solidFill>
                  <a:srgbClr val="FF0000"/>
                </a:solidFill>
              </a:rPr>
              <a:t> II-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Cơ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cấu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tổ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chức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thi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tay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nghề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Book Antiqua"/>
                <a:cs typeface="Book Antiqua"/>
              </a:rPr>
              <a:t>quốc</a:t>
            </a:r>
            <a:r>
              <a:rPr lang="en-US" sz="3600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gia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164" y="990600"/>
            <a:ext cx="10594339" cy="6093976"/>
          </a:xfrm>
        </p:spPr>
        <p:txBody>
          <a:bodyPr/>
          <a:lstStyle/>
          <a:p>
            <a:r>
              <a:rPr lang="es-ES" sz="2200" b="1" dirty="0" smtClean="0"/>
              <a:t>3. </a:t>
            </a:r>
            <a:r>
              <a:rPr lang="es-ES" sz="2200" b="1" dirty="0" err="1" smtClean="0"/>
              <a:t>Hội</a:t>
            </a:r>
            <a:r>
              <a:rPr lang="es-ES" sz="2200" b="1" dirty="0" smtClean="0"/>
              <a:t> </a:t>
            </a:r>
            <a:r>
              <a:rPr lang="es-ES" sz="2200" b="1" dirty="0" err="1" smtClean="0"/>
              <a:t>đồng</a:t>
            </a:r>
            <a:r>
              <a:rPr lang="es-ES" sz="2200" b="1" dirty="0" smtClean="0"/>
              <a:t> </a:t>
            </a:r>
            <a:r>
              <a:rPr lang="es-ES" sz="2200" b="1" dirty="0" err="1" smtClean="0"/>
              <a:t>thi</a:t>
            </a:r>
            <a:r>
              <a:rPr lang="es-ES" sz="2200" b="1" dirty="0" smtClean="0"/>
              <a:t> </a:t>
            </a:r>
            <a:r>
              <a:rPr lang="es-ES" sz="2200" b="1" dirty="0" err="1" smtClean="0"/>
              <a:t>quốc</a:t>
            </a:r>
            <a:r>
              <a:rPr lang="es-ES" sz="2200" b="1" dirty="0" smtClean="0"/>
              <a:t> </a:t>
            </a:r>
            <a:r>
              <a:rPr lang="es-ES" sz="2200" b="1" dirty="0" err="1" smtClean="0"/>
              <a:t>gia</a:t>
            </a:r>
            <a:r>
              <a:rPr lang="es-ES" sz="2200" b="1" dirty="0" smtClean="0"/>
              <a:t> (</a:t>
            </a:r>
            <a:r>
              <a:rPr lang="es-ES" sz="2200" b="1" dirty="0" err="1" smtClean="0"/>
              <a:t>Điều</a:t>
            </a:r>
            <a:r>
              <a:rPr lang="es-ES" sz="2200" b="1" dirty="0" smtClean="0"/>
              <a:t> 6)</a:t>
            </a:r>
          </a:p>
          <a:p>
            <a:pPr marL="285750" indent="-285750">
              <a:buFontTx/>
              <a:buChar char="-"/>
            </a:pPr>
            <a:r>
              <a:rPr lang="es-ES" sz="2200" dirty="0" smtClean="0"/>
              <a:t>Do </a:t>
            </a:r>
            <a:r>
              <a:rPr lang="es-ES" sz="2200" dirty="0" err="1" smtClean="0"/>
              <a:t>Trưởng</a:t>
            </a:r>
            <a:r>
              <a:rPr lang="es-ES" sz="2200" dirty="0" smtClean="0"/>
              <a:t> </a:t>
            </a:r>
            <a:r>
              <a:rPr lang="es-ES" sz="2200" dirty="0" err="1" smtClean="0"/>
              <a:t>Ban</a:t>
            </a:r>
            <a:r>
              <a:rPr lang="es-ES" sz="2200" dirty="0" smtClean="0"/>
              <a:t> </a:t>
            </a:r>
            <a:r>
              <a:rPr lang="es-ES" sz="2200" dirty="0" err="1" smtClean="0"/>
              <a:t>Tổ</a:t>
            </a:r>
            <a:r>
              <a:rPr lang="es-ES" sz="2200" dirty="0" smtClean="0"/>
              <a:t> </a:t>
            </a:r>
            <a:r>
              <a:rPr lang="es-ES" sz="2200" dirty="0" err="1" smtClean="0"/>
              <a:t>chức</a:t>
            </a:r>
            <a:r>
              <a:rPr lang="es-ES" sz="2200" dirty="0" smtClean="0"/>
              <a:t> </a:t>
            </a:r>
            <a:r>
              <a:rPr lang="es-ES" sz="2200" dirty="0" err="1" smtClean="0"/>
              <a:t>thành</a:t>
            </a:r>
            <a:r>
              <a:rPr lang="es-ES" sz="2200" dirty="0" smtClean="0"/>
              <a:t> </a:t>
            </a:r>
            <a:r>
              <a:rPr lang="es-ES" sz="2200" dirty="0" err="1" smtClean="0"/>
              <a:t>lập</a:t>
            </a:r>
            <a:r>
              <a:rPr lang="es-ES" sz="2200" dirty="0" smtClean="0"/>
              <a:t> </a:t>
            </a:r>
            <a:r>
              <a:rPr lang="es-ES" sz="2200" dirty="0" err="1" smtClean="0"/>
              <a:t>để</a:t>
            </a:r>
            <a:r>
              <a:rPr lang="es-ES" sz="2200" dirty="0" smtClean="0"/>
              <a:t> </a:t>
            </a:r>
            <a:r>
              <a:rPr lang="es-ES" sz="2200" dirty="0" err="1" smtClean="0"/>
              <a:t>tổ</a:t>
            </a:r>
            <a:r>
              <a:rPr lang="es-ES" sz="2200" dirty="0" smtClean="0"/>
              <a:t> </a:t>
            </a:r>
            <a:r>
              <a:rPr lang="es-ES" sz="2200" dirty="0" err="1" smtClean="0"/>
              <a:t>chức</a:t>
            </a:r>
            <a:r>
              <a:rPr lang="es-ES" sz="2200" dirty="0" smtClean="0"/>
              <a:t> </a:t>
            </a:r>
            <a:r>
              <a:rPr lang="es-ES" sz="2200" dirty="0" err="1" smtClean="0"/>
              <a:t>thi</a:t>
            </a:r>
            <a:r>
              <a:rPr lang="es-ES" sz="2200" dirty="0" smtClean="0"/>
              <a:t> </a:t>
            </a:r>
            <a:r>
              <a:rPr lang="es-ES" sz="2200" dirty="0" err="1" smtClean="0"/>
              <a:t>quốc</a:t>
            </a:r>
            <a:r>
              <a:rPr lang="es-ES" sz="2200" dirty="0" smtClean="0"/>
              <a:t> </a:t>
            </a:r>
            <a:r>
              <a:rPr lang="es-ES" sz="2200" dirty="0" err="1" smtClean="0"/>
              <a:t>gia</a:t>
            </a:r>
            <a:r>
              <a:rPr lang="es-ES" sz="2200" dirty="0" smtClean="0"/>
              <a:t> </a:t>
            </a:r>
            <a:r>
              <a:rPr lang="es-ES" sz="2200" dirty="0" err="1" smtClean="0"/>
              <a:t>tại</a:t>
            </a:r>
            <a:r>
              <a:rPr lang="es-ES" sz="2200" dirty="0" smtClean="0"/>
              <a:t> </a:t>
            </a:r>
            <a:r>
              <a:rPr lang="es-ES" sz="2200" dirty="0" err="1" smtClean="0"/>
              <a:t>các</a:t>
            </a:r>
            <a:r>
              <a:rPr lang="es-ES" sz="2200" dirty="0" smtClean="0"/>
              <a:t> </a:t>
            </a:r>
            <a:r>
              <a:rPr lang="es-ES" sz="2200" dirty="0" err="1" smtClean="0"/>
              <a:t>điểm</a:t>
            </a:r>
            <a:r>
              <a:rPr lang="es-ES" sz="2200" dirty="0" smtClean="0"/>
              <a:t> </a:t>
            </a:r>
            <a:r>
              <a:rPr lang="es-ES" sz="2200" dirty="0" err="1" smtClean="0"/>
              <a:t>thi</a:t>
            </a:r>
            <a:r>
              <a:rPr lang="es-ES" sz="2200" dirty="0" smtClean="0"/>
              <a:t>;</a:t>
            </a:r>
          </a:p>
          <a:p>
            <a:pPr marL="285750" indent="-285750">
              <a:buFontTx/>
              <a:buChar char="-"/>
            </a:pPr>
            <a:r>
              <a:rPr lang="es-ES" sz="2200" dirty="0" err="1"/>
              <a:t>Các</a:t>
            </a:r>
            <a:r>
              <a:rPr lang="es-ES" sz="2200" dirty="0"/>
              <a:t> </a:t>
            </a:r>
            <a:r>
              <a:rPr lang="es-ES" sz="2200" dirty="0" err="1"/>
              <a:t>Tiểu</a:t>
            </a:r>
            <a:r>
              <a:rPr lang="es-ES" sz="2200" dirty="0"/>
              <a:t> </a:t>
            </a:r>
            <a:r>
              <a:rPr lang="es-ES" sz="2200" dirty="0" err="1" smtClean="0"/>
              <a:t>ban</a:t>
            </a:r>
            <a:r>
              <a:rPr lang="es-ES" sz="2200" dirty="0" smtClean="0"/>
              <a:t>/</a:t>
            </a:r>
            <a:r>
              <a:rPr lang="es-ES" sz="2200" dirty="0" err="1" smtClean="0"/>
              <a:t>nhân</a:t>
            </a:r>
            <a:r>
              <a:rPr lang="es-ES" sz="2200" dirty="0" smtClean="0"/>
              <a:t> </a:t>
            </a:r>
            <a:r>
              <a:rPr lang="es-ES" sz="2200" dirty="0" err="1" smtClean="0"/>
              <a:t>sự</a:t>
            </a:r>
            <a:r>
              <a:rPr lang="es-ES" sz="2200" dirty="0" smtClean="0"/>
              <a:t> </a:t>
            </a:r>
            <a:r>
              <a:rPr lang="es-ES" sz="2200" dirty="0" err="1"/>
              <a:t>giúp</a:t>
            </a:r>
            <a:r>
              <a:rPr lang="es-ES" sz="2200" dirty="0"/>
              <a:t> </a:t>
            </a:r>
            <a:r>
              <a:rPr lang="es-ES" sz="2200" dirty="0" err="1"/>
              <a:t>việc</a:t>
            </a:r>
            <a:r>
              <a:rPr lang="es-ES" sz="2200" dirty="0"/>
              <a:t> </a:t>
            </a:r>
            <a:r>
              <a:rPr lang="es-ES" sz="2200" dirty="0" err="1"/>
              <a:t>của</a:t>
            </a:r>
            <a:r>
              <a:rPr lang="es-ES" sz="2200" dirty="0"/>
              <a:t> </a:t>
            </a:r>
            <a:r>
              <a:rPr lang="es-ES" sz="2200" dirty="0" err="1"/>
              <a:t>Hội</a:t>
            </a:r>
            <a:r>
              <a:rPr lang="es-ES" sz="2200" dirty="0"/>
              <a:t> </a:t>
            </a:r>
            <a:r>
              <a:rPr lang="es-ES" sz="2200" dirty="0" err="1"/>
              <a:t>đồng</a:t>
            </a:r>
            <a:r>
              <a:rPr lang="es-ES" sz="2200" dirty="0"/>
              <a:t> </a:t>
            </a:r>
            <a:r>
              <a:rPr lang="es-ES" sz="2200" dirty="0" err="1"/>
              <a:t>thi</a:t>
            </a:r>
            <a:r>
              <a:rPr lang="es-ES" sz="2200" dirty="0"/>
              <a:t> </a:t>
            </a:r>
            <a:r>
              <a:rPr lang="es-ES" sz="2200" dirty="0" err="1"/>
              <a:t>quốc</a:t>
            </a:r>
            <a:r>
              <a:rPr lang="es-ES" sz="2200" dirty="0"/>
              <a:t> </a:t>
            </a:r>
            <a:r>
              <a:rPr lang="es-ES" sz="2200" dirty="0" err="1" smtClean="0"/>
              <a:t>gia</a:t>
            </a:r>
            <a:r>
              <a:rPr lang="es-ES" sz="2200" dirty="0" smtClean="0"/>
              <a:t>:</a:t>
            </a:r>
          </a:p>
          <a:p>
            <a:r>
              <a:rPr lang="es-ES" sz="2200" b="1" dirty="0" smtClean="0"/>
              <a:t>	+ </a:t>
            </a:r>
            <a:r>
              <a:rPr lang="da-DK" sz="2200" dirty="0" smtClean="0"/>
              <a:t>Tiểu ban giám khảo:</a:t>
            </a:r>
          </a:p>
          <a:p>
            <a:r>
              <a:rPr lang="da-DK" sz="2200" dirty="0"/>
              <a:t>	</a:t>
            </a:r>
            <a:r>
              <a:rPr lang="da-DK" sz="2200" dirty="0" smtClean="0"/>
              <a:t>+ Tiểu ban coi thi:</a:t>
            </a:r>
          </a:p>
          <a:p>
            <a:r>
              <a:rPr lang="da-DK" sz="2200" dirty="0"/>
              <a:t>	</a:t>
            </a:r>
            <a:r>
              <a:rPr lang="da-DK" sz="2200" dirty="0" smtClean="0"/>
              <a:t>+ Giám sát xưởng thực hành:</a:t>
            </a:r>
          </a:p>
          <a:p>
            <a:r>
              <a:rPr lang="da-DK" sz="2200" dirty="0"/>
              <a:t>	</a:t>
            </a:r>
            <a:r>
              <a:rPr lang="da-DK" sz="2200" dirty="0" smtClean="0"/>
              <a:t>+ Ban Giám sát thi</a:t>
            </a:r>
          </a:p>
          <a:p>
            <a:endParaRPr lang="da-DK" sz="2200" dirty="0" smtClean="0"/>
          </a:p>
          <a:p>
            <a:r>
              <a:rPr lang="da-DK" sz="2200" b="1" dirty="0" smtClean="0"/>
              <a:t>4. Đơn vị đăng cai tổ chức thi tay nghề quốc gia (Điều 8)</a:t>
            </a:r>
          </a:p>
          <a:p>
            <a:pPr marL="342900" indent="-342900">
              <a:buFontTx/>
              <a:buChar char="-"/>
            </a:pPr>
            <a:r>
              <a:rPr lang="da-DK" sz="2200" dirty="0" smtClean="0"/>
              <a:t>CĐ Công nghệ cao Hà Nội;</a:t>
            </a:r>
          </a:p>
          <a:p>
            <a:pPr marL="342900" indent="-342900">
              <a:buFontTx/>
              <a:buChar char="-"/>
            </a:pPr>
            <a:r>
              <a:rPr lang="da-DK" sz="2200" dirty="0" smtClean="0"/>
              <a:t>CĐ Công nghiệp Hà Nội</a:t>
            </a:r>
          </a:p>
          <a:p>
            <a:pPr marL="342900" indent="-342900">
              <a:buFontTx/>
              <a:buChar char="-"/>
            </a:pPr>
            <a:r>
              <a:rPr lang="da-DK" sz="2200" dirty="0" smtClean="0"/>
              <a:t>CĐ Cơ điện Hà Nội</a:t>
            </a:r>
          </a:p>
          <a:p>
            <a:pPr marL="342900" indent="-342900">
              <a:buFontTx/>
              <a:buChar char="-"/>
            </a:pPr>
            <a:r>
              <a:rPr lang="da-DK" sz="2200" dirty="0" smtClean="0"/>
              <a:t>CĐ Công trình đô thị Hà Nội </a:t>
            </a:r>
          </a:p>
          <a:p>
            <a:pPr marL="342900" indent="-342900">
              <a:buFontTx/>
              <a:buChar char="-"/>
            </a:pPr>
            <a:r>
              <a:rPr lang="da-DK" sz="2200" dirty="0" smtClean="0"/>
              <a:t>CĐN Long Biên (Hà Nội): May thời trang (có thể thêm Thiết kế thời trang kỹ thuật số thí trình diễn)</a:t>
            </a:r>
          </a:p>
          <a:p>
            <a:pPr marL="342900" indent="-342900">
              <a:buFontTx/>
              <a:buChar char="-"/>
            </a:pPr>
            <a:r>
              <a:rPr lang="en-US" sz="2200" dirty="0" smtClean="0"/>
              <a:t>CĐ </a:t>
            </a:r>
            <a:r>
              <a:rPr lang="en-US" sz="2200" dirty="0" err="1" smtClean="0"/>
              <a:t>Nông</a:t>
            </a:r>
            <a:r>
              <a:rPr lang="en-US" sz="2200" dirty="0" smtClean="0"/>
              <a:t> </a:t>
            </a:r>
            <a:r>
              <a:rPr lang="en-US" sz="2200" dirty="0" err="1" smtClean="0"/>
              <a:t>Lâm</a:t>
            </a:r>
            <a:r>
              <a:rPr lang="en-US" sz="2200" dirty="0" smtClean="0"/>
              <a:t> </a:t>
            </a:r>
            <a:r>
              <a:rPr lang="en-US" sz="2200" dirty="0" err="1" smtClean="0"/>
              <a:t>Bắc</a:t>
            </a:r>
            <a:r>
              <a:rPr lang="en-US" sz="2200" dirty="0" smtClean="0"/>
              <a:t> </a:t>
            </a:r>
            <a:r>
              <a:rPr lang="en-US" sz="2200" dirty="0" err="1" smtClean="0"/>
              <a:t>Bộ</a:t>
            </a:r>
            <a:r>
              <a:rPr lang="en-US" sz="2200" dirty="0" smtClean="0"/>
              <a:t> (</a:t>
            </a:r>
            <a:r>
              <a:rPr lang="en-US" sz="2200" dirty="0" err="1" smtClean="0"/>
              <a:t>Lạng</a:t>
            </a:r>
            <a:r>
              <a:rPr lang="en-US" sz="2200" dirty="0" smtClean="0"/>
              <a:t> </a:t>
            </a:r>
            <a:r>
              <a:rPr lang="en-US" sz="2200" dirty="0" err="1" smtClean="0"/>
              <a:t>Sơn</a:t>
            </a:r>
            <a:r>
              <a:rPr lang="en-US" sz="2200" dirty="0" smtClean="0"/>
              <a:t>): </a:t>
            </a:r>
            <a:r>
              <a:rPr lang="en-US" sz="2200" dirty="0" err="1" smtClean="0"/>
              <a:t>mộc</a:t>
            </a:r>
            <a:r>
              <a:rPr lang="en-US" sz="2200" dirty="0" smtClean="0"/>
              <a:t> </a:t>
            </a:r>
            <a:r>
              <a:rPr lang="en-US" sz="2200" dirty="0" err="1" smtClean="0"/>
              <a:t>dân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mộc</a:t>
            </a:r>
            <a:r>
              <a:rPr lang="en-US" sz="2200" dirty="0" smtClean="0"/>
              <a:t> </a:t>
            </a:r>
            <a:r>
              <a:rPr lang="en-US" sz="2200" dirty="0" err="1" smtClean="0"/>
              <a:t>mỹ</a:t>
            </a:r>
            <a:r>
              <a:rPr lang="en-US" sz="2200" dirty="0" smtClean="0"/>
              <a:t> </a:t>
            </a:r>
            <a:r>
              <a:rPr lang="en-US" sz="2200" dirty="0" err="1" smtClean="0"/>
              <a:t>nghệ</a:t>
            </a:r>
            <a:endParaRPr lang="en-US" sz="2200" dirty="0"/>
          </a:p>
          <a:p>
            <a:endParaRPr lang="en-US" sz="24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75175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10597387" cy="553998"/>
          </a:xfrm>
        </p:spPr>
        <p:txBody>
          <a:bodyPr/>
          <a:lstStyle/>
          <a:p>
            <a:r>
              <a:rPr lang="en-US" sz="3600" dirty="0" err="1" smtClean="0">
                <a:solidFill>
                  <a:srgbClr val="FF0000"/>
                </a:solidFill>
              </a:rPr>
              <a:t>Chương</a:t>
            </a:r>
            <a:r>
              <a:rPr lang="en-US" sz="3600" dirty="0" smtClean="0">
                <a:solidFill>
                  <a:srgbClr val="FF0000"/>
                </a:solidFill>
              </a:rPr>
              <a:t> III-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Hướng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dẫn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tổ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chức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thi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TNQG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164" y="990600"/>
            <a:ext cx="10594339" cy="5847755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s-ES" sz="2000" b="1" dirty="0" err="1" smtClean="0"/>
              <a:t>Hội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nghị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tổ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chức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lần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thứ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nhất</a:t>
            </a:r>
            <a:r>
              <a:rPr lang="es-ES" sz="2000" b="1" dirty="0" smtClean="0"/>
              <a:t> </a:t>
            </a:r>
            <a:r>
              <a:rPr lang="es-ES" sz="2000" b="1" dirty="0" smtClean="0">
                <a:solidFill>
                  <a:srgbClr val="FF0000"/>
                </a:solidFill>
              </a:rPr>
              <a:t>(</a:t>
            </a:r>
            <a:r>
              <a:rPr lang="es-ES" sz="2000" b="1" dirty="0" err="1" smtClean="0">
                <a:solidFill>
                  <a:srgbClr val="FF0000"/>
                </a:solidFill>
              </a:rPr>
              <a:t>ngày</a:t>
            </a:r>
            <a:r>
              <a:rPr lang="es-ES" sz="2000" b="1" dirty="0" smtClean="0">
                <a:solidFill>
                  <a:srgbClr val="FF0000"/>
                </a:solidFill>
              </a:rPr>
              <a:t> 26/10/2019): </a:t>
            </a:r>
          </a:p>
          <a:p>
            <a:r>
              <a:rPr lang="es-ES" sz="2000" i="1" dirty="0" err="1" smtClean="0"/>
              <a:t>Thông</a:t>
            </a:r>
            <a:r>
              <a:rPr lang="es-ES" sz="2000" i="1" dirty="0" smtClean="0"/>
              <a:t> </a:t>
            </a:r>
            <a:r>
              <a:rPr lang="es-ES" sz="2000" i="1" dirty="0" err="1" smtClean="0"/>
              <a:t>báo</a:t>
            </a:r>
            <a:r>
              <a:rPr lang="es-ES" sz="2000" i="1" dirty="0"/>
              <a:t> </a:t>
            </a:r>
            <a:r>
              <a:rPr lang="es-ES" sz="2000" i="1" dirty="0" err="1" smtClean="0"/>
              <a:t>cho</a:t>
            </a:r>
            <a:r>
              <a:rPr lang="es-ES" sz="2000" i="1" dirty="0" smtClean="0"/>
              <a:t> </a:t>
            </a:r>
            <a:r>
              <a:rPr lang="es-ES" sz="2000" i="1" dirty="0" err="1"/>
              <a:t>các</a:t>
            </a:r>
            <a:r>
              <a:rPr lang="es-ES" sz="2000" i="1" dirty="0"/>
              <a:t> </a:t>
            </a:r>
            <a:r>
              <a:rPr lang="es-ES" sz="2000" i="1" dirty="0" err="1"/>
              <a:t>Bộ</a:t>
            </a:r>
            <a:r>
              <a:rPr lang="es-ES" sz="2000" i="1" dirty="0"/>
              <a:t>, </a:t>
            </a:r>
            <a:r>
              <a:rPr lang="es-ES" sz="2000" i="1" dirty="0" err="1"/>
              <a:t>ngành</a:t>
            </a:r>
            <a:r>
              <a:rPr lang="es-ES" sz="2000" i="1" dirty="0"/>
              <a:t>, </a:t>
            </a:r>
            <a:r>
              <a:rPr lang="es-ES" sz="2000" i="1" dirty="0" err="1"/>
              <a:t>địa</a:t>
            </a:r>
            <a:r>
              <a:rPr lang="es-ES" sz="2000" i="1" dirty="0"/>
              <a:t> </a:t>
            </a:r>
            <a:r>
              <a:rPr lang="es-ES" sz="2000" i="1" dirty="0" err="1"/>
              <a:t>phương</a:t>
            </a:r>
            <a:r>
              <a:rPr lang="es-ES" sz="2000" i="1" dirty="0"/>
              <a:t> </a:t>
            </a:r>
            <a:r>
              <a:rPr lang="es-ES" sz="2000" i="1" dirty="0" err="1"/>
              <a:t>có</a:t>
            </a:r>
            <a:r>
              <a:rPr lang="es-ES" sz="2000" i="1" dirty="0"/>
              <a:t> </a:t>
            </a:r>
            <a:r>
              <a:rPr lang="es-ES" sz="2000" i="1" dirty="0" err="1"/>
              <a:t>đăng</a:t>
            </a:r>
            <a:r>
              <a:rPr lang="es-ES" sz="2000" i="1" dirty="0"/>
              <a:t> </a:t>
            </a:r>
            <a:r>
              <a:rPr lang="es-ES" sz="2000" i="1" dirty="0" err="1"/>
              <a:t>ký</a:t>
            </a:r>
            <a:r>
              <a:rPr lang="es-ES" sz="2000" i="1" dirty="0"/>
              <a:t> </a:t>
            </a:r>
            <a:r>
              <a:rPr lang="es-ES" sz="2000" i="1" dirty="0" err="1"/>
              <a:t>thí</a:t>
            </a:r>
            <a:r>
              <a:rPr lang="es-ES" sz="2000" i="1" dirty="0"/>
              <a:t> </a:t>
            </a:r>
            <a:r>
              <a:rPr lang="es-ES" sz="2000" i="1" dirty="0" err="1"/>
              <a:t>sinh</a:t>
            </a:r>
            <a:r>
              <a:rPr lang="es-ES" sz="2000" i="1" dirty="0"/>
              <a:t> </a:t>
            </a:r>
            <a:r>
              <a:rPr lang="es-ES" sz="2000" i="1" dirty="0" err="1"/>
              <a:t>dự</a:t>
            </a:r>
            <a:r>
              <a:rPr lang="es-ES" sz="2000" i="1" dirty="0"/>
              <a:t> </a:t>
            </a:r>
            <a:r>
              <a:rPr lang="es-ES" sz="2000" i="1" dirty="0" err="1"/>
              <a:t>thi</a:t>
            </a:r>
            <a:r>
              <a:rPr lang="es-ES" sz="2000" i="1" dirty="0"/>
              <a:t> </a:t>
            </a:r>
            <a:r>
              <a:rPr lang="es-ES" sz="2000" i="1" dirty="0" err="1"/>
              <a:t>tay</a:t>
            </a:r>
            <a:r>
              <a:rPr lang="es-ES" sz="2000" i="1" dirty="0"/>
              <a:t> </a:t>
            </a:r>
            <a:r>
              <a:rPr lang="es-ES" sz="2000" i="1" dirty="0" err="1"/>
              <a:t>nghề</a:t>
            </a:r>
            <a:r>
              <a:rPr lang="es-ES" sz="2000" i="1" dirty="0"/>
              <a:t> </a:t>
            </a:r>
            <a:r>
              <a:rPr lang="es-ES" sz="2000" i="1" dirty="0" err="1"/>
              <a:t>quốc</a:t>
            </a:r>
            <a:r>
              <a:rPr lang="es-ES" sz="2000" i="1" dirty="0"/>
              <a:t> </a:t>
            </a:r>
            <a:r>
              <a:rPr lang="es-ES" sz="2000" i="1" dirty="0" err="1" smtClean="0"/>
              <a:t>gia</a:t>
            </a:r>
            <a:r>
              <a:rPr lang="es-ES" sz="2000" i="1" dirty="0" smtClean="0"/>
              <a:t> (</a:t>
            </a:r>
            <a:r>
              <a:rPr lang="es-ES" sz="2000" i="1" dirty="0" err="1" smtClean="0"/>
              <a:t>ngày</a:t>
            </a:r>
            <a:r>
              <a:rPr lang="es-ES" sz="2000" i="1" dirty="0" smtClean="0"/>
              <a:t> ;</a:t>
            </a:r>
          </a:p>
          <a:p>
            <a:pPr marL="285750" indent="-285750">
              <a:buFontTx/>
              <a:buChar char="-"/>
            </a:pPr>
            <a:r>
              <a:rPr lang="es-ES" sz="2000" dirty="0" err="1" smtClean="0"/>
              <a:t>Kết</a:t>
            </a:r>
            <a:r>
              <a:rPr lang="es-ES" sz="2000" dirty="0" smtClean="0"/>
              <a:t> </a:t>
            </a:r>
            <a:r>
              <a:rPr lang="es-ES" sz="2000" dirty="0" err="1"/>
              <a:t>quả</a:t>
            </a:r>
            <a:r>
              <a:rPr lang="es-ES" sz="2000" dirty="0"/>
              <a:t> </a:t>
            </a:r>
            <a:r>
              <a:rPr lang="es-ES" sz="2000" dirty="0" err="1"/>
              <a:t>của</a:t>
            </a:r>
            <a:r>
              <a:rPr lang="es-ES" sz="2000" dirty="0"/>
              <a:t> </a:t>
            </a:r>
            <a:r>
              <a:rPr lang="es-ES" sz="2000" dirty="0" err="1"/>
              <a:t>Hội</a:t>
            </a:r>
            <a:r>
              <a:rPr lang="es-ES" sz="2000" dirty="0"/>
              <a:t> </a:t>
            </a:r>
            <a:r>
              <a:rPr lang="es-ES" sz="2000" dirty="0" err="1"/>
              <a:t>nghị</a:t>
            </a:r>
            <a:r>
              <a:rPr lang="es-ES" sz="2000" dirty="0"/>
              <a:t> </a:t>
            </a:r>
            <a:r>
              <a:rPr lang="es-ES" sz="2000" dirty="0" err="1"/>
              <a:t>lần</a:t>
            </a:r>
            <a:r>
              <a:rPr lang="es-ES" sz="2000" dirty="0"/>
              <a:t> </a:t>
            </a:r>
            <a:r>
              <a:rPr lang="es-ES" sz="2000" dirty="0" err="1"/>
              <a:t>thứ</a:t>
            </a:r>
            <a:r>
              <a:rPr lang="es-ES" sz="2000" dirty="0"/>
              <a:t> </a:t>
            </a:r>
            <a:r>
              <a:rPr lang="es-ES" sz="2000" dirty="0" err="1"/>
              <a:t>nhất</a:t>
            </a:r>
            <a:r>
              <a:rPr lang="es-ES" sz="2000" dirty="0"/>
              <a:t> </a:t>
            </a:r>
            <a:r>
              <a:rPr lang="es-ES" sz="2000" dirty="0" err="1"/>
              <a:t>Ủy</a:t>
            </a:r>
            <a:r>
              <a:rPr lang="es-ES" sz="2000" dirty="0"/>
              <a:t> </a:t>
            </a:r>
            <a:r>
              <a:rPr lang="es-ES" sz="2000" dirty="0" err="1"/>
              <a:t>ban</a:t>
            </a:r>
            <a:r>
              <a:rPr lang="es-ES" sz="2000" dirty="0"/>
              <a:t> </a:t>
            </a:r>
            <a:r>
              <a:rPr lang="es-ES" sz="2000" dirty="0" err="1"/>
              <a:t>tổ</a:t>
            </a:r>
            <a:r>
              <a:rPr lang="es-ES" sz="2000" dirty="0"/>
              <a:t> </a:t>
            </a:r>
            <a:r>
              <a:rPr lang="es-ES" sz="2000" dirty="0" err="1"/>
              <a:t>chức</a:t>
            </a:r>
            <a:r>
              <a:rPr lang="es-ES" sz="2000" dirty="0"/>
              <a:t> </a:t>
            </a:r>
            <a:r>
              <a:rPr lang="es-ES" sz="2000" dirty="0" err="1"/>
              <a:t>thi</a:t>
            </a:r>
            <a:r>
              <a:rPr lang="es-ES" sz="2000" dirty="0"/>
              <a:t> </a:t>
            </a:r>
            <a:r>
              <a:rPr lang="es-ES" sz="2000" dirty="0" err="1"/>
              <a:t>tay</a:t>
            </a:r>
            <a:r>
              <a:rPr lang="es-ES" sz="2000" dirty="0"/>
              <a:t> </a:t>
            </a:r>
            <a:r>
              <a:rPr lang="es-ES" sz="2000" dirty="0" err="1"/>
              <a:t>nghề</a:t>
            </a:r>
            <a:r>
              <a:rPr lang="es-ES" sz="2000" dirty="0"/>
              <a:t> </a:t>
            </a:r>
            <a:r>
              <a:rPr lang="es-ES" sz="2000" dirty="0" smtClean="0"/>
              <a:t>ASEAN;</a:t>
            </a:r>
          </a:p>
          <a:p>
            <a:pPr marL="285750" indent="-285750">
              <a:buFontTx/>
              <a:buChar char="-"/>
            </a:pPr>
            <a:r>
              <a:rPr lang="es-ES" sz="2000" dirty="0" err="1" smtClean="0"/>
              <a:t>Công</a:t>
            </a:r>
            <a:r>
              <a:rPr lang="es-ES" sz="2000" dirty="0" smtClean="0"/>
              <a:t> </a:t>
            </a:r>
            <a:r>
              <a:rPr lang="es-ES" sz="2000" dirty="0" err="1"/>
              <a:t>tác</a:t>
            </a:r>
            <a:r>
              <a:rPr lang="es-ES" sz="2000" dirty="0"/>
              <a:t> </a:t>
            </a:r>
            <a:r>
              <a:rPr lang="es-ES" sz="2000" dirty="0" err="1"/>
              <a:t>chuẩn</a:t>
            </a:r>
            <a:r>
              <a:rPr lang="es-ES" sz="2000" dirty="0"/>
              <a:t> </a:t>
            </a:r>
            <a:r>
              <a:rPr lang="es-ES" sz="2000" dirty="0" err="1"/>
              <a:t>bị</a:t>
            </a:r>
            <a:r>
              <a:rPr lang="es-ES" sz="2000" dirty="0"/>
              <a:t> </a:t>
            </a:r>
            <a:r>
              <a:rPr lang="es-ES" sz="2000" dirty="0" err="1"/>
              <a:t>thi</a:t>
            </a:r>
            <a:r>
              <a:rPr lang="es-ES" sz="2000" dirty="0"/>
              <a:t> </a:t>
            </a:r>
            <a:r>
              <a:rPr lang="es-ES" sz="2000" dirty="0" err="1"/>
              <a:t>tay</a:t>
            </a:r>
            <a:r>
              <a:rPr lang="es-ES" sz="2000" dirty="0"/>
              <a:t> </a:t>
            </a:r>
            <a:r>
              <a:rPr lang="es-ES" sz="2000" dirty="0" err="1"/>
              <a:t>nghề</a:t>
            </a:r>
            <a:r>
              <a:rPr lang="es-ES" sz="2000" dirty="0"/>
              <a:t> </a:t>
            </a:r>
            <a:r>
              <a:rPr lang="es-ES" sz="2000" dirty="0" err="1"/>
              <a:t>quốc</a:t>
            </a:r>
            <a:r>
              <a:rPr lang="es-ES" sz="2000" dirty="0"/>
              <a:t> </a:t>
            </a:r>
            <a:r>
              <a:rPr lang="es-ES" sz="2000" dirty="0" err="1"/>
              <a:t>gia</a:t>
            </a:r>
            <a:r>
              <a:rPr lang="es-ES" sz="2000" dirty="0"/>
              <a:t>, </a:t>
            </a:r>
            <a:endParaRPr lang="es-ES" sz="2000" dirty="0" smtClean="0"/>
          </a:p>
          <a:p>
            <a:pPr marL="285750" indent="-285750">
              <a:buFontTx/>
              <a:buChar char="-"/>
            </a:pPr>
            <a:r>
              <a:rPr lang="es-ES" sz="2000" dirty="0" err="1" smtClean="0"/>
              <a:t>Kế</a:t>
            </a:r>
            <a:r>
              <a:rPr lang="es-ES" sz="2000" dirty="0" smtClean="0"/>
              <a:t> </a:t>
            </a:r>
            <a:r>
              <a:rPr lang="es-ES" sz="2000" dirty="0" err="1"/>
              <a:t>hoạch</a:t>
            </a:r>
            <a:r>
              <a:rPr lang="es-ES" sz="2000" dirty="0"/>
              <a:t> </a:t>
            </a:r>
            <a:r>
              <a:rPr lang="es-ES" sz="2000" dirty="0" err="1"/>
              <a:t>tổ</a:t>
            </a:r>
            <a:r>
              <a:rPr lang="es-ES" sz="2000" dirty="0"/>
              <a:t> </a:t>
            </a:r>
            <a:r>
              <a:rPr lang="es-ES" sz="2000" dirty="0" err="1"/>
              <a:t>chức</a:t>
            </a:r>
            <a:r>
              <a:rPr lang="es-ES" sz="2000" dirty="0"/>
              <a:t> </a:t>
            </a:r>
            <a:r>
              <a:rPr lang="es-ES" sz="2000" dirty="0" err="1"/>
              <a:t>thi</a:t>
            </a:r>
            <a:r>
              <a:rPr lang="es-ES" sz="2000" dirty="0"/>
              <a:t> </a:t>
            </a:r>
            <a:r>
              <a:rPr lang="es-ES" sz="2000" dirty="0" err="1"/>
              <a:t>tay</a:t>
            </a:r>
            <a:r>
              <a:rPr lang="es-ES" sz="2000" dirty="0"/>
              <a:t> </a:t>
            </a:r>
            <a:r>
              <a:rPr lang="es-ES" sz="2000" dirty="0" err="1"/>
              <a:t>nghề</a:t>
            </a:r>
            <a:r>
              <a:rPr lang="es-ES" sz="2000" dirty="0"/>
              <a:t> </a:t>
            </a:r>
            <a:r>
              <a:rPr lang="es-ES" sz="2000" dirty="0" err="1"/>
              <a:t>quốc</a:t>
            </a:r>
            <a:r>
              <a:rPr lang="es-ES" sz="2000" dirty="0"/>
              <a:t> </a:t>
            </a:r>
            <a:r>
              <a:rPr lang="es-ES" sz="2000" dirty="0" err="1" smtClean="0"/>
              <a:t>gia</a:t>
            </a:r>
            <a:r>
              <a:rPr lang="es-ES" sz="2000" dirty="0" smtClean="0"/>
              <a:t>: </a:t>
            </a:r>
            <a:r>
              <a:rPr lang="es-ES" sz="2000" dirty="0" err="1" smtClean="0"/>
              <a:t>Nghề</a:t>
            </a:r>
            <a:r>
              <a:rPr lang="es-ES" sz="2000" dirty="0" smtClean="0"/>
              <a:t> </a:t>
            </a:r>
            <a:r>
              <a:rPr lang="es-ES" sz="2000" dirty="0" err="1" smtClean="0"/>
              <a:t>thi</a:t>
            </a:r>
            <a:r>
              <a:rPr lang="es-ES" sz="2000" dirty="0" smtClean="0"/>
              <a:t>; </a:t>
            </a:r>
            <a:r>
              <a:rPr lang="es-ES" sz="2000" dirty="0" err="1" smtClean="0"/>
              <a:t>Thí</a:t>
            </a:r>
            <a:r>
              <a:rPr lang="es-ES" sz="2000" dirty="0" smtClean="0"/>
              <a:t> </a:t>
            </a:r>
            <a:r>
              <a:rPr lang="es-ES" sz="2000" dirty="0" err="1" smtClean="0"/>
              <a:t>sinh</a:t>
            </a:r>
            <a:r>
              <a:rPr lang="es-ES" sz="2000" dirty="0" smtClean="0"/>
              <a:t>; </a:t>
            </a:r>
            <a:r>
              <a:rPr lang="es-ES" sz="2000" dirty="0" err="1" smtClean="0"/>
              <a:t>Thời</a:t>
            </a:r>
            <a:r>
              <a:rPr lang="es-ES" sz="2000" dirty="0" smtClean="0"/>
              <a:t> </a:t>
            </a:r>
            <a:r>
              <a:rPr lang="es-ES" sz="2000" dirty="0" err="1" smtClean="0"/>
              <a:t>gian</a:t>
            </a:r>
            <a:r>
              <a:rPr lang="es-ES" sz="2000" dirty="0" smtClean="0"/>
              <a:t>; </a:t>
            </a:r>
            <a:r>
              <a:rPr lang="es-ES" sz="2000" dirty="0" err="1" smtClean="0"/>
              <a:t>Địa</a:t>
            </a:r>
            <a:r>
              <a:rPr lang="es-ES" sz="2000" dirty="0" smtClean="0"/>
              <a:t> </a:t>
            </a:r>
            <a:r>
              <a:rPr lang="es-ES" sz="2000" dirty="0" err="1" smtClean="0"/>
              <a:t>điểm</a:t>
            </a:r>
            <a:endParaRPr lang="es-ES" sz="2000" dirty="0" smtClean="0"/>
          </a:p>
          <a:p>
            <a:pPr marL="285750" indent="-285750">
              <a:buFontTx/>
              <a:buChar char="-"/>
            </a:pPr>
            <a:r>
              <a:rPr lang="es-ES" sz="2000" dirty="0" err="1" smtClean="0"/>
              <a:t>Kế</a:t>
            </a:r>
            <a:r>
              <a:rPr lang="es-ES" sz="2000" dirty="0" smtClean="0"/>
              <a:t> </a:t>
            </a:r>
            <a:r>
              <a:rPr lang="es-ES" sz="2000" dirty="0" err="1" smtClean="0"/>
              <a:t>hoạch</a:t>
            </a:r>
            <a:r>
              <a:rPr lang="es-ES" sz="2000" dirty="0" smtClean="0"/>
              <a:t> tham </a:t>
            </a:r>
            <a:r>
              <a:rPr lang="es-ES" sz="2000" dirty="0" err="1"/>
              <a:t>dự</a:t>
            </a:r>
            <a:r>
              <a:rPr lang="es-ES" sz="2000" dirty="0"/>
              <a:t> </a:t>
            </a:r>
            <a:r>
              <a:rPr lang="es-ES" sz="2000" dirty="0" err="1"/>
              <a:t>thi</a:t>
            </a:r>
            <a:r>
              <a:rPr lang="es-ES" sz="2000" dirty="0"/>
              <a:t> </a:t>
            </a:r>
            <a:r>
              <a:rPr lang="es-ES" sz="2000" dirty="0" err="1"/>
              <a:t>tay</a:t>
            </a:r>
            <a:r>
              <a:rPr lang="es-ES" sz="2000" dirty="0"/>
              <a:t> </a:t>
            </a:r>
            <a:r>
              <a:rPr lang="es-ES" sz="2000" dirty="0" err="1"/>
              <a:t>nghề</a:t>
            </a:r>
            <a:r>
              <a:rPr lang="es-ES" sz="2000" dirty="0"/>
              <a:t> ASEAN </a:t>
            </a:r>
            <a:r>
              <a:rPr lang="es-ES" sz="2000" dirty="0" err="1"/>
              <a:t>và</a:t>
            </a:r>
            <a:r>
              <a:rPr lang="es-ES" sz="2000" dirty="0"/>
              <a:t> </a:t>
            </a:r>
            <a:r>
              <a:rPr lang="es-ES" sz="2000" dirty="0" err="1"/>
              <a:t>thế</a:t>
            </a:r>
            <a:r>
              <a:rPr lang="es-ES" sz="2000" dirty="0"/>
              <a:t> </a:t>
            </a:r>
            <a:r>
              <a:rPr lang="es-ES" sz="2000" dirty="0" err="1"/>
              <a:t>giới</a:t>
            </a:r>
            <a:r>
              <a:rPr lang="es-ES" sz="2000" dirty="0" smtClean="0"/>
              <a:t>.</a:t>
            </a:r>
          </a:p>
          <a:p>
            <a:endParaRPr lang="es-ES" sz="2000" dirty="0" smtClean="0"/>
          </a:p>
          <a:p>
            <a:r>
              <a:rPr lang="es-ES" sz="2000" b="1" dirty="0" smtClean="0"/>
              <a:t>2. </a:t>
            </a:r>
            <a:r>
              <a:rPr lang="es-ES" sz="2000" b="1" dirty="0" err="1"/>
              <a:t>Hội</a:t>
            </a:r>
            <a:r>
              <a:rPr lang="es-ES" sz="2000" b="1" dirty="0"/>
              <a:t> </a:t>
            </a:r>
            <a:r>
              <a:rPr lang="es-ES" sz="2000" b="1" dirty="0" err="1"/>
              <a:t>nghị</a:t>
            </a:r>
            <a:r>
              <a:rPr lang="es-ES" sz="2000" b="1" dirty="0"/>
              <a:t> </a:t>
            </a:r>
            <a:r>
              <a:rPr lang="es-ES" sz="2000" b="1" dirty="0" err="1"/>
              <a:t>về</a:t>
            </a:r>
            <a:r>
              <a:rPr lang="es-ES" sz="2000" b="1" dirty="0"/>
              <a:t> </a:t>
            </a:r>
            <a:r>
              <a:rPr lang="es-ES" sz="2000" b="1" dirty="0" err="1"/>
              <a:t>Kỹ</a:t>
            </a:r>
            <a:r>
              <a:rPr lang="es-ES" sz="2000" b="1" dirty="0"/>
              <a:t> </a:t>
            </a:r>
            <a:r>
              <a:rPr lang="es-ES" sz="2000" b="1" dirty="0" err="1"/>
              <a:t>thuật</a:t>
            </a:r>
            <a:r>
              <a:rPr lang="es-ES" sz="2000" b="1" dirty="0"/>
              <a:t> </a:t>
            </a:r>
            <a:r>
              <a:rPr lang="es-ES" sz="2000" b="1" dirty="0" err="1"/>
              <a:t>lần</a:t>
            </a:r>
            <a:r>
              <a:rPr lang="es-ES" sz="2000" b="1" dirty="0"/>
              <a:t> </a:t>
            </a:r>
            <a:r>
              <a:rPr lang="es-ES" sz="2000" b="1" dirty="0" err="1"/>
              <a:t>thứ</a:t>
            </a:r>
            <a:r>
              <a:rPr lang="es-ES" sz="2000" b="1" dirty="0"/>
              <a:t> </a:t>
            </a:r>
            <a:r>
              <a:rPr lang="es-ES" sz="2000" b="1" dirty="0" err="1" smtClean="0"/>
              <a:t>nhất</a:t>
            </a:r>
            <a:r>
              <a:rPr lang="es-ES" sz="2000" b="1" dirty="0" smtClean="0"/>
              <a:t> (</a:t>
            </a:r>
            <a:r>
              <a:rPr lang="es-ES" sz="2000" b="1" dirty="0" smtClean="0">
                <a:solidFill>
                  <a:srgbClr val="FF0000"/>
                </a:solidFill>
              </a:rPr>
              <a:t>23-25/11/2019)</a:t>
            </a:r>
            <a:r>
              <a:rPr lang="es-ES" sz="2000" dirty="0" smtClean="0">
                <a:solidFill>
                  <a:srgbClr val="FF0000"/>
                </a:solidFill>
              </a:rPr>
              <a:t>:</a:t>
            </a:r>
          </a:p>
          <a:p>
            <a:r>
              <a:rPr lang="es-ES" sz="2000" dirty="0" err="1"/>
              <a:t>C</a:t>
            </a:r>
            <a:r>
              <a:rPr lang="es-ES" sz="2000" dirty="0" err="1" smtClean="0"/>
              <a:t>ác</a:t>
            </a:r>
            <a:r>
              <a:rPr lang="es-ES" sz="2000" dirty="0" smtClean="0"/>
              <a:t> </a:t>
            </a:r>
            <a:r>
              <a:rPr lang="es-ES" sz="2000" dirty="0" err="1"/>
              <a:t>chuyên</a:t>
            </a:r>
            <a:r>
              <a:rPr lang="es-ES" sz="2000" dirty="0"/>
              <a:t> </a:t>
            </a:r>
            <a:r>
              <a:rPr lang="es-ES" sz="2000" dirty="0" err="1"/>
              <a:t>gia</a:t>
            </a:r>
            <a:r>
              <a:rPr lang="es-ES" sz="2000" dirty="0"/>
              <a:t> </a:t>
            </a:r>
            <a:r>
              <a:rPr lang="es-ES" sz="2000" dirty="0" err="1"/>
              <a:t>tiến</a:t>
            </a:r>
            <a:r>
              <a:rPr lang="es-ES" sz="2000" dirty="0"/>
              <a:t> </a:t>
            </a:r>
            <a:r>
              <a:rPr lang="es-ES" sz="2000" dirty="0" err="1"/>
              <a:t>hành</a:t>
            </a:r>
            <a:r>
              <a:rPr lang="es-ES" sz="2000" dirty="0"/>
              <a:t> </a:t>
            </a:r>
            <a:r>
              <a:rPr lang="es-ES" sz="2000" dirty="0" err="1"/>
              <a:t>biên</a:t>
            </a:r>
            <a:r>
              <a:rPr lang="es-ES" sz="2000" dirty="0"/>
              <a:t> </a:t>
            </a:r>
            <a:r>
              <a:rPr lang="es-ES" sz="2000" dirty="0" err="1"/>
              <a:t>soạn</a:t>
            </a:r>
            <a:r>
              <a:rPr lang="es-ES" sz="2000" dirty="0"/>
              <a:t> </a:t>
            </a:r>
            <a:r>
              <a:rPr lang="es-ES" sz="2000" dirty="0" err="1"/>
              <a:t>đề</a:t>
            </a:r>
            <a:r>
              <a:rPr lang="es-ES" sz="2000" dirty="0"/>
              <a:t> </a:t>
            </a:r>
            <a:r>
              <a:rPr lang="es-ES" sz="2000" dirty="0" err="1" smtClean="0"/>
              <a:t>thi</a:t>
            </a:r>
            <a:r>
              <a:rPr lang="es-ES" sz="2000" dirty="0" smtClean="0"/>
              <a:t>: </a:t>
            </a:r>
            <a:r>
              <a:rPr lang="es-ES" sz="2000" dirty="0" err="1" smtClean="0"/>
              <a:t>tối</a:t>
            </a:r>
            <a:r>
              <a:rPr lang="es-ES" sz="2000" dirty="0" smtClean="0"/>
              <a:t> </a:t>
            </a:r>
            <a:r>
              <a:rPr lang="es-ES" sz="2000" dirty="0" err="1" smtClean="0"/>
              <a:t>thiểu</a:t>
            </a:r>
            <a:r>
              <a:rPr lang="es-ES" sz="2000" dirty="0" smtClean="0"/>
              <a:t> 03 </a:t>
            </a:r>
            <a:r>
              <a:rPr lang="es-ES" sz="2000" dirty="0" err="1" smtClean="0"/>
              <a:t>tháng</a:t>
            </a:r>
            <a:r>
              <a:rPr lang="es-ES" sz="2000" dirty="0" smtClean="0"/>
              <a:t> </a:t>
            </a:r>
            <a:r>
              <a:rPr lang="es-ES" sz="2000" dirty="0" err="1" smtClean="0"/>
              <a:t>trước</a:t>
            </a:r>
            <a:r>
              <a:rPr lang="es-ES" sz="2000" dirty="0" smtClean="0"/>
              <a:t> </a:t>
            </a:r>
            <a:r>
              <a:rPr lang="es-ES" sz="2000" dirty="0" err="1" smtClean="0"/>
              <a:t>khi</a:t>
            </a:r>
            <a:r>
              <a:rPr lang="es-ES" sz="2000" dirty="0" smtClean="0"/>
              <a:t> </a:t>
            </a:r>
            <a:r>
              <a:rPr lang="es-ES" sz="2000" dirty="0" err="1" smtClean="0"/>
              <a:t>thi</a:t>
            </a:r>
            <a:endParaRPr lang="es-ES" sz="2000" dirty="0" smtClean="0"/>
          </a:p>
          <a:p>
            <a:endParaRPr lang="es-ES" sz="2000" dirty="0" smtClean="0">
              <a:solidFill>
                <a:srgbClr val="FF0000"/>
              </a:solidFill>
            </a:endParaRPr>
          </a:p>
          <a:p>
            <a:r>
              <a:rPr lang="es-ES" sz="2000" b="1" dirty="0" smtClean="0">
                <a:solidFill>
                  <a:srgbClr val="FF0000"/>
                </a:solidFill>
              </a:rPr>
              <a:t>3. </a:t>
            </a:r>
            <a:r>
              <a:rPr lang="es-ES" sz="2000" b="1" dirty="0" err="1"/>
              <a:t>Hội</a:t>
            </a:r>
            <a:r>
              <a:rPr lang="es-ES" sz="2000" b="1" dirty="0"/>
              <a:t> </a:t>
            </a:r>
            <a:r>
              <a:rPr lang="es-ES" sz="2000" b="1" dirty="0" err="1"/>
              <a:t>nghị</a:t>
            </a:r>
            <a:r>
              <a:rPr lang="es-ES" sz="2000" b="1" dirty="0"/>
              <a:t> </a:t>
            </a:r>
            <a:r>
              <a:rPr lang="es-ES" sz="2000" b="1" dirty="0" err="1"/>
              <a:t>Tổ</a:t>
            </a:r>
            <a:r>
              <a:rPr lang="es-ES" sz="2000" b="1" dirty="0"/>
              <a:t> </a:t>
            </a:r>
            <a:r>
              <a:rPr lang="es-ES" sz="2000" b="1" dirty="0" err="1"/>
              <a:t>chức</a:t>
            </a:r>
            <a:r>
              <a:rPr lang="es-ES" sz="2000" b="1" dirty="0"/>
              <a:t> </a:t>
            </a:r>
            <a:r>
              <a:rPr lang="es-ES" sz="2000" b="1" dirty="0" err="1"/>
              <a:t>và</a:t>
            </a:r>
            <a:r>
              <a:rPr lang="es-ES" sz="2000" b="1" dirty="0"/>
              <a:t> </a:t>
            </a:r>
            <a:r>
              <a:rPr lang="es-ES" sz="2000" b="1" dirty="0" err="1"/>
              <a:t>Kỹ</a:t>
            </a:r>
            <a:r>
              <a:rPr lang="es-ES" sz="2000" b="1" dirty="0"/>
              <a:t> </a:t>
            </a:r>
            <a:r>
              <a:rPr lang="es-ES" sz="2000" b="1" dirty="0" err="1"/>
              <a:t>thuật</a:t>
            </a:r>
            <a:r>
              <a:rPr lang="es-ES" sz="2000" b="1" dirty="0"/>
              <a:t> </a:t>
            </a:r>
            <a:r>
              <a:rPr lang="es-ES" sz="2000" b="1" dirty="0" err="1"/>
              <a:t>lần</a:t>
            </a:r>
            <a:r>
              <a:rPr lang="es-ES" sz="2000" b="1" dirty="0"/>
              <a:t> </a:t>
            </a:r>
            <a:r>
              <a:rPr lang="es-ES" sz="2000" b="1" dirty="0" err="1"/>
              <a:t>thứ</a:t>
            </a:r>
            <a:r>
              <a:rPr lang="es-ES" sz="2000" b="1" dirty="0"/>
              <a:t> </a:t>
            </a:r>
            <a:r>
              <a:rPr lang="es-ES" sz="2000" b="1" dirty="0" err="1"/>
              <a:t>hai</a:t>
            </a:r>
            <a:r>
              <a:rPr lang="es-ES" sz="2000" b="1" dirty="0"/>
              <a:t> </a:t>
            </a:r>
            <a:r>
              <a:rPr lang="es-ES" sz="2000" dirty="0" smtClean="0"/>
              <a:t>: </a:t>
            </a:r>
            <a:r>
              <a:rPr lang="es-ES" sz="2000" dirty="0" err="1" smtClean="0"/>
              <a:t>họp</a:t>
            </a:r>
            <a:r>
              <a:rPr lang="es-ES" sz="2000" dirty="0" smtClean="0"/>
              <a:t> 1 </a:t>
            </a:r>
            <a:r>
              <a:rPr lang="es-ES" sz="2000" dirty="0" err="1" smtClean="0"/>
              <a:t>ngày</a:t>
            </a:r>
            <a:r>
              <a:rPr lang="es-ES" sz="2000" dirty="0" smtClean="0"/>
              <a:t> </a:t>
            </a:r>
            <a:r>
              <a:rPr lang="es-ES" sz="2000" dirty="0" err="1" smtClean="0"/>
              <a:t>trước</a:t>
            </a:r>
            <a:r>
              <a:rPr lang="es-ES" sz="2000" dirty="0" smtClean="0"/>
              <a:t> </a:t>
            </a:r>
            <a:r>
              <a:rPr lang="es-ES" sz="2000" dirty="0" err="1" smtClean="0"/>
              <a:t>khi</a:t>
            </a:r>
            <a:r>
              <a:rPr lang="es-ES" sz="2000" dirty="0" smtClean="0"/>
              <a:t> </a:t>
            </a:r>
            <a:r>
              <a:rPr lang="es-ES" sz="2000" dirty="0" err="1" smtClean="0"/>
              <a:t>thi</a:t>
            </a:r>
            <a:endParaRPr lang="es-ES" sz="2000" dirty="0" smtClean="0"/>
          </a:p>
          <a:p>
            <a:r>
              <a:rPr lang="es-ES" sz="2000" dirty="0" smtClean="0"/>
              <a:t>- </a:t>
            </a:r>
            <a:r>
              <a:rPr lang="es-ES" sz="2000" dirty="0" err="1" smtClean="0"/>
              <a:t>Rà</a:t>
            </a:r>
            <a:r>
              <a:rPr lang="es-ES" sz="2000" dirty="0" smtClean="0"/>
              <a:t> </a:t>
            </a:r>
            <a:r>
              <a:rPr lang="es-ES" sz="2000" dirty="0" err="1"/>
              <a:t>soát</a:t>
            </a:r>
            <a:r>
              <a:rPr lang="es-ES" sz="2000" dirty="0"/>
              <a:t> </a:t>
            </a:r>
            <a:r>
              <a:rPr lang="es-ES" sz="2000" dirty="0" err="1"/>
              <a:t>các</a:t>
            </a:r>
            <a:r>
              <a:rPr lang="es-ES" sz="2000" dirty="0"/>
              <a:t> </a:t>
            </a:r>
            <a:r>
              <a:rPr lang="es-ES" sz="2000" dirty="0" err="1"/>
              <a:t>công</a:t>
            </a:r>
            <a:r>
              <a:rPr lang="es-ES" sz="2000" dirty="0"/>
              <a:t> </a:t>
            </a:r>
            <a:r>
              <a:rPr lang="es-ES" sz="2000" dirty="0" err="1"/>
              <a:t>tác</a:t>
            </a:r>
            <a:r>
              <a:rPr lang="es-ES" sz="2000" dirty="0"/>
              <a:t> </a:t>
            </a:r>
            <a:r>
              <a:rPr lang="es-ES" sz="2000" dirty="0" err="1"/>
              <a:t>chuẩn</a:t>
            </a:r>
            <a:r>
              <a:rPr lang="es-ES" sz="2000" dirty="0"/>
              <a:t> </a:t>
            </a:r>
            <a:r>
              <a:rPr lang="es-ES" sz="2000" dirty="0" err="1"/>
              <a:t>bị</a:t>
            </a:r>
            <a:r>
              <a:rPr lang="es-ES" sz="2000" dirty="0"/>
              <a:t> </a:t>
            </a:r>
            <a:r>
              <a:rPr lang="es-ES" sz="2000" dirty="0" err="1"/>
              <a:t>và</a:t>
            </a:r>
            <a:r>
              <a:rPr lang="es-ES" sz="2000" dirty="0"/>
              <a:t> </a:t>
            </a:r>
            <a:r>
              <a:rPr lang="es-ES" sz="2000" dirty="0" err="1"/>
              <a:t>giải</a:t>
            </a:r>
            <a:r>
              <a:rPr lang="es-ES" sz="2000" dirty="0"/>
              <a:t> </a:t>
            </a:r>
            <a:r>
              <a:rPr lang="es-ES" sz="2000" dirty="0" err="1"/>
              <a:t>quyết</a:t>
            </a:r>
            <a:r>
              <a:rPr lang="es-ES" sz="2000" dirty="0"/>
              <a:t> </a:t>
            </a:r>
            <a:r>
              <a:rPr lang="es-ES" sz="2000" dirty="0" err="1"/>
              <a:t>những</a:t>
            </a:r>
            <a:r>
              <a:rPr lang="es-ES" sz="2000" dirty="0"/>
              <a:t> </a:t>
            </a:r>
            <a:r>
              <a:rPr lang="es-ES" sz="2000" dirty="0" err="1"/>
              <a:t>công</a:t>
            </a:r>
            <a:r>
              <a:rPr lang="es-ES" sz="2000" dirty="0"/>
              <a:t> </a:t>
            </a:r>
            <a:r>
              <a:rPr lang="es-ES" sz="2000" dirty="0" err="1"/>
              <a:t>việc</a:t>
            </a:r>
            <a:r>
              <a:rPr lang="es-ES" sz="2000" dirty="0"/>
              <a:t> </a:t>
            </a:r>
            <a:r>
              <a:rPr lang="es-ES" sz="2000" dirty="0" err="1"/>
              <a:t>phát</a:t>
            </a:r>
            <a:r>
              <a:rPr lang="es-ES" sz="2000" dirty="0"/>
              <a:t> </a:t>
            </a:r>
            <a:r>
              <a:rPr lang="es-ES" sz="2000" dirty="0" err="1"/>
              <a:t>sinh</a:t>
            </a:r>
            <a:r>
              <a:rPr lang="es-ES" sz="2000" dirty="0"/>
              <a:t> </a:t>
            </a:r>
            <a:r>
              <a:rPr lang="es-ES" sz="2000" dirty="0" err="1"/>
              <a:t>trước</a:t>
            </a:r>
            <a:r>
              <a:rPr lang="es-ES" sz="2000" dirty="0"/>
              <a:t> </a:t>
            </a:r>
            <a:r>
              <a:rPr lang="es-ES" sz="2000" dirty="0" err="1"/>
              <a:t>khi</a:t>
            </a:r>
            <a:r>
              <a:rPr lang="es-ES" sz="2000" dirty="0"/>
              <a:t> </a:t>
            </a:r>
            <a:r>
              <a:rPr lang="es-ES" sz="2000" dirty="0" err="1"/>
              <a:t>thi</a:t>
            </a:r>
            <a:r>
              <a:rPr lang="es-ES" sz="2000" dirty="0" smtClean="0"/>
              <a:t>,</a:t>
            </a:r>
          </a:p>
          <a:p>
            <a:r>
              <a:rPr lang="es-ES" sz="2000" dirty="0" smtClean="0"/>
              <a:t> - </a:t>
            </a:r>
            <a:r>
              <a:rPr lang="es-ES" sz="2000" dirty="0" err="1" smtClean="0"/>
              <a:t>Quyết</a:t>
            </a:r>
            <a:r>
              <a:rPr lang="es-ES" sz="2000" dirty="0" smtClean="0"/>
              <a:t> </a:t>
            </a:r>
            <a:r>
              <a:rPr lang="es-ES" sz="2000" dirty="0" err="1" smtClean="0"/>
              <a:t>định</a:t>
            </a:r>
            <a:r>
              <a:rPr lang="es-ES" sz="2000" dirty="0"/>
              <a:t> </a:t>
            </a:r>
            <a:r>
              <a:rPr lang="es-ES" sz="2000" dirty="0" err="1" smtClean="0"/>
              <a:t>thay</a:t>
            </a:r>
            <a:r>
              <a:rPr lang="es-ES" sz="2000" dirty="0" smtClean="0"/>
              <a:t> </a:t>
            </a:r>
            <a:r>
              <a:rPr lang="es-ES" sz="2000" dirty="0" err="1"/>
              <a:t>đổi</a:t>
            </a:r>
            <a:r>
              <a:rPr lang="es-ES" sz="2000" dirty="0"/>
              <a:t> </a:t>
            </a:r>
            <a:r>
              <a:rPr lang="es-ES" sz="2000" dirty="0" err="1"/>
              <a:t>đề</a:t>
            </a:r>
            <a:r>
              <a:rPr lang="es-ES" sz="2000" dirty="0"/>
              <a:t> </a:t>
            </a:r>
            <a:r>
              <a:rPr lang="es-ES" sz="2000" dirty="0" err="1"/>
              <a:t>thi</a:t>
            </a:r>
            <a:r>
              <a:rPr lang="es-ES" sz="2000" dirty="0"/>
              <a:t> </a:t>
            </a:r>
            <a:r>
              <a:rPr lang="es-ES" sz="2000" dirty="0" err="1"/>
              <a:t>và</a:t>
            </a:r>
            <a:r>
              <a:rPr lang="es-ES" sz="2000" dirty="0"/>
              <a:t> </a:t>
            </a:r>
            <a:r>
              <a:rPr lang="es-ES" sz="2000" dirty="0" err="1"/>
              <a:t>thảo</a:t>
            </a:r>
            <a:r>
              <a:rPr lang="es-ES" sz="2000" dirty="0"/>
              <a:t> </a:t>
            </a:r>
            <a:r>
              <a:rPr lang="es-ES" sz="2000" dirty="0" err="1"/>
              <a:t>luận</a:t>
            </a:r>
            <a:r>
              <a:rPr lang="es-ES" sz="2000" dirty="0"/>
              <a:t> </a:t>
            </a:r>
            <a:r>
              <a:rPr lang="es-ES" sz="2000" dirty="0" err="1"/>
              <a:t>để</a:t>
            </a:r>
            <a:r>
              <a:rPr lang="es-ES" sz="2000" dirty="0"/>
              <a:t> </a:t>
            </a:r>
            <a:r>
              <a:rPr lang="es-ES" sz="2000" dirty="0" err="1"/>
              <a:t>thống</a:t>
            </a:r>
            <a:r>
              <a:rPr lang="es-ES" sz="2000" dirty="0"/>
              <a:t> </a:t>
            </a:r>
            <a:r>
              <a:rPr lang="es-ES" sz="2000" dirty="0" err="1"/>
              <a:t>nhất</a:t>
            </a:r>
            <a:r>
              <a:rPr lang="es-ES" sz="2000" dirty="0"/>
              <a:t> </a:t>
            </a:r>
            <a:r>
              <a:rPr lang="es-ES" sz="2000" dirty="0" err="1"/>
              <a:t>thông</a:t>
            </a:r>
            <a:r>
              <a:rPr lang="es-ES" sz="2000" dirty="0"/>
              <a:t> qua</a:t>
            </a:r>
            <a:endParaRPr lang="es-ES" sz="2000" dirty="0" smtClean="0"/>
          </a:p>
          <a:p>
            <a:endParaRPr lang="da-DK" sz="2000" dirty="0" smtClean="0">
              <a:solidFill>
                <a:srgbClr val="FF0000"/>
              </a:solidFill>
            </a:endParaRPr>
          </a:p>
          <a:p>
            <a:r>
              <a:rPr lang="da-DK" sz="2000" b="1" dirty="0" smtClean="0">
                <a:solidFill>
                  <a:srgbClr val="FF0000"/>
                </a:solidFill>
              </a:rPr>
              <a:t>4</a:t>
            </a:r>
            <a:r>
              <a:rPr lang="da-DK" sz="2000" b="1" dirty="0" smtClean="0"/>
              <a:t>. </a:t>
            </a:r>
            <a:r>
              <a:rPr lang="es-ES" sz="2000" b="1" dirty="0" err="1"/>
              <a:t>Hội</a:t>
            </a:r>
            <a:r>
              <a:rPr lang="es-ES" sz="2000" b="1" dirty="0"/>
              <a:t> </a:t>
            </a:r>
            <a:r>
              <a:rPr lang="es-ES" sz="2000" b="1" dirty="0" err="1"/>
              <a:t>nghị</a:t>
            </a:r>
            <a:r>
              <a:rPr lang="es-ES" sz="2000" b="1" dirty="0"/>
              <a:t> </a:t>
            </a:r>
            <a:r>
              <a:rPr lang="es-ES" sz="2000" b="1" dirty="0" err="1"/>
              <a:t>Tổ</a:t>
            </a:r>
            <a:r>
              <a:rPr lang="es-ES" sz="2000" b="1" dirty="0"/>
              <a:t> </a:t>
            </a:r>
            <a:r>
              <a:rPr lang="es-ES" sz="2000" b="1" dirty="0" err="1"/>
              <a:t>chức</a:t>
            </a:r>
            <a:r>
              <a:rPr lang="es-ES" sz="2000" b="1" dirty="0"/>
              <a:t> </a:t>
            </a:r>
            <a:r>
              <a:rPr lang="es-ES" sz="2000" b="1" dirty="0" err="1"/>
              <a:t>và</a:t>
            </a:r>
            <a:r>
              <a:rPr lang="es-ES" sz="2000" b="1" dirty="0"/>
              <a:t> </a:t>
            </a:r>
            <a:r>
              <a:rPr lang="es-ES" sz="2000" b="1" dirty="0" err="1"/>
              <a:t>Kỹ</a:t>
            </a:r>
            <a:r>
              <a:rPr lang="es-ES" sz="2000" b="1" dirty="0"/>
              <a:t> </a:t>
            </a:r>
            <a:r>
              <a:rPr lang="es-ES" sz="2000" b="1" dirty="0" err="1"/>
              <a:t>thuật</a:t>
            </a:r>
            <a:r>
              <a:rPr lang="es-ES" sz="2000" b="1" dirty="0"/>
              <a:t> </a:t>
            </a:r>
            <a:r>
              <a:rPr lang="es-ES" sz="2000" b="1" dirty="0" err="1"/>
              <a:t>lần</a:t>
            </a:r>
            <a:r>
              <a:rPr lang="es-ES" sz="2000" b="1" dirty="0"/>
              <a:t> </a:t>
            </a:r>
            <a:r>
              <a:rPr lang="es-ES" sz="2000" b="1" dirty="0" err="1"/>
              <a:t>thứ</a:t>
            </a:r>
            <a:r>
              <a:rPr lang="es-ES" sz="2000" b="1" dirty="0"/>
              <a:t> </a:t>
            </a:r>
            <a:r>
              <a:rPr lang="es-ES" sz="2000" b="1" dirty="0" err="1" smtClean="0"/>
              <a:t>ba</a:t>
            </a:r>
            <a:r>
              <a:rPr lang="es-ES" sz="2000" dirty="0" smtClean="0"/>
              <a:t>: (</a:t>
            </a:r>
            <a:r>
              <a:rPr lang="es-ES" sz="2000" dirty="0" err="1" smtClean="0"/>
              <a:t>họp</a:t>
            </a:r>
            <a:r>
              <a:rPr lang="es-ES" sz="2000" dirty="0" smtClean="0"/>
              <a:t> </a:t>
            </a:r>
            <a:r>
              <a:rPr lang="es-ES" sz="2000" dirty="0" err="1" smtClean="0"/>
              <a:t>sau</a:t>
            </a:r>
            <a:r>
              <a:rPr lang="es-ES" sz="2000" dirty="0" smtClean="0"/>
              <a:t> </a:t>
            </a:r>
            <a:r>
              <a:rPr lang="es-ES" sz="2000" dirty="0" err="1" smtClean="0"/>
              <a:t>khi</a:t>
            </a:r>
            <a:r>
              <a:rPr lang="es-ES" sz="2000" dirty="0" smtClean="0"/>
              <a:t> </a:t>
            </a:r>
            <a:r>
              <a:rPr lang="es-ES" sz="2000" dirty="0" err="1" smtClean="0"/>
              <a:t>kết</a:t>
            </a:r>
            <a:r>
              <a:rPr lang="es-ES" sz="2000" dirty="0" smtClean="0"/>
              <a:t> </a:t>
            </a:r>
            <a:r>
              <a:rPr lang="es-ES" sz="2000" dirty="0" err="1" smtClean="0"/>
              <a:t>thúc</a:t>
            </a:r>
            <a:r>
              <a:rPr lang="es-ES" sz="2000" dirty="0" smtClean="0"/>
              <a:t> </a:t>
            </a:r>
            <a:r>
              <a:rPr lang="es-ES" sz="2000" dirty="0" err="1" smtClean="0"/>
              <a:t>thi</a:t>
            </a:r>
            <a:r>
              <a:rPr lang="es-ES" sz="2000" dirty="0" smtClean="0"/>
              <a:t> </a:t>
            </a:r>
            <a:r>
              <a:rPr lang="es-ES" sz="2000" dirty="0" err="1" smtClean="0"/>
              <a:t>tại</a:t>
            </a:r>
            <a:r>
              <a:rPr lang="es-ES" sz="2000" dirty="0" smtClean="0"/>
              <a:t> </a:t>
            </a:r>
            <a:r>
              <a:rPr lang="es-ES" sz="2000" dirty="0" err="1" smtClean="0"/>
              <a:t>các</a:t>
            </a:r>
            <a:r>
              <a:rPr lang="es-ES" sz="2000" dirty="0" smtClean="0"/>
              <a:t> </a:t>
            </a:r>
            <a:r>
              <a:rPr lang="es-ES" sz="2000" dirty="0" err="1" smtClean="0"/>
              <a:t>điểm</a:t>
            </a:r>
            <a:r>
              <a:rPr lang="es-ES" sz="2000" dirty="0" smtClean="0"/>
              <a:t> </a:t>
            </a:r>
            <a:r>
              <a:rPr lang="es-ES" sz="2000" dirty="0" err="1" smtClean="0"/>
              <a:t>thi</a:t>
            </a:r>
            <a:r>
              <a:rPr lang="es-ES" sz="2000" dirty="0" smtClean="0"/>
              <a:t>)</a:t>
            </a:r>
          </a:p>
          <a:p>
            <a:r>
              <a:rPr lang="es-ES" sz="2000" dirty="0" smtClean="0"/>
              <a:t>- </a:t>
            </a:r>
            <a:r>
              <a:rPr lang="es-ES" sz="2000" dirty="0" err="1" smtClean="0"/>
              <a:t>Đánh</a:t>
            </a:r>
            <a:r>
              <a:rPr lang="es-ES" sz="2000" dirty="0" smtClean="0"/>
              <a:t> </a:t>
            </a:r>
            <a:r>
              <a:rPr lang="es-ES" sz="2000" dirty="0" err="1"/>
              <a:t>giá</a:t>
            </a:r>
            <a:r>
              <a:rPr lang="es-ES" sz="2000" dirty="0"/>
              <a:t> </a:t>
            </a:r>
            <a:r>
              <a:rPr lang="es-ES" sz="2000" dirty="0" err="1"/>
              <a:t>công</a:t>
            </a:r>
            <a:r>
              <a:rPr lang="es-ES" sz="2000" dirty="0"/>
              <a:t> </a:t>
            </a:r>
            <a:r>
              <a:rPr lang="es-ES" sz="2000" dirty="0" err="1"/>
              <a:t>tác</a:t>
            </a:r>
            <a:r>
              <a:rPr lang="es-ES" sz="2000" dirty="0"/>
              <a:t> </a:t>
            </a:r>
            <a:r>
              <a:rPr lang="es-ES" sz="2000" dirty="0" err="1"/>
              <a:t>tổ</a:t>
            </a:r>
            <a:r>
              <a:rPr lang="es-ES" sz="2000" dirty="0"/>
              <a:t> </a:t>
            </a:r>
            <a:r>
              <a:rPr lang="es-ES" sz="2000" dirty="0" err="1"/>
              <a:t>chức</a:t>
            </a:r>
            <a:r>
              <a:rPr lang="es-ES" sz="2000" dirty="0"/>
              <a:t> </a:t>
            </a:r>
            <a:r>
              <a:rPr lang="es-ES" sz="2000" dirty="0" err="1"/>
              <a:t>thi</a:t>
            </a:r>
            <a:r>
              <a:rPr lang="es-ES" sz="2000" dirty="0"/>
              <a:t> </a:t>
            </a:r>
            <a:r>
              <a:rPr lang="es-ES" sz="2000" dirty="0" err="1"/>
              <a:t>của</a:t>
            </a:r>
            <a:r>
              <a:rPr lang="es-ES" sz="2000" dirty="0"/>
              <a:t> </a:t>
            </a:r>
            <a:r>
              <a:rPr lang="es-ES" sz="2000" dirty="0" err="1"/>
              <a:t>các</a:t>
            </a:r>
            <a:r>
              <a:rPr lang="es-ES" sz="2000" dirty="0"/>
              <a:t> </a:t>
            </a:r>
            <a:r>
              <a:rPr lang="es-ES" sz="2000" dirty="0" err="1"/>
              <a:t>Hội</a:t>
            </a:r>
            <a:r>
              <a:rPr lang="es-ES" sz="2000" dirty="0"/>
              <a:t> </a:t>
            </a:r>
            <a:r>
              <a:rPr lang="es-ES" sz="2000" dirty="0" err="1"/>
              <a:t>đồng</a:t>
            </a:r>
            <a:r>
              <a:rPr lang="es-ES" sz="2000" dirty="0"/>
              <a:t> </a:t>
            </a:r>
            <a:r>
              <a:rPr lang="es-ES" sz="2000" dirty="0" err="1"/>
              <a:t>thi</a:t>
            </a:r>
            <a:r>
              <a:rPr lang="es-ES" sz="2000" dirty="0"/>
              <a:t>, </a:t>
            </a:r>
            <a:endParaRPr lang="es-ES" sz="2000" dirty="0" smtClean="0"/>
          </a:p>
          <a:p>
            <a:r>
              <a:rPr lang="es-ES" sz="2000" dirty="0" smtClean="0"/>
              <a:t>- </a:t>
            </a:r>
            <a:r>
              <a:rPr lang="es-ES" sz="2000" dirty="0" err="1" smtClean="0"/>
              <a:t>Chuẩn</a:t>
            </a:r>
            <a:r>
              <a:rPr lang="es-ES" sz="2000" dirty="0" smtClean="0"/>
              <a:t> </a:t>
            </a:r>
            <a:r>
              <a:rPr lang="es-ES" sz="2000" dirty="0"/>
              <a:t>y </a:t>
            </a:r>
            <a:r>
              <a:rPr lang="es-ES" sz="2000" dirty="0" err="1"/>
              <a:t>kết</a:t>
            </a:r>
            <a:r>
              <a:rPr lang="es-ES" sz="2000" dirty="0"/>
              <a:t> </a:t>
            </a:r>
            <a:r>
              <a:rPr lang="es-ES" sz="2000" dirty="0" err="1"/>
              <a:t>quả</a:t>
            </a:r>
            <a:r>
              <a:rPr lang="es-ES" sz="2000" dirty="0"/>
              <a:t> </a:t>
            </a:r>
            <a:r>
              <a:rPr lang="es-ES" sz="2000" dirty="0" err="1"/>
              <a:t>thi</a:t>
            </a:r>
            <a:r>
              <a:rPr lang="es-ES" sz="2000" dirty="0"/>
              <a:t> </a:t>
            </a:r>
            <a:r>
              <a:rPr lang="es-ES" sz="2000" dirty="0" err="1"/>
              <a:t>của</a:t>
            </a:r>
            <a:r>
              <a:rPr lang="es-ES" sz="2000" dirty="0"/>
              <a:t> </a:t>
            </a:r>
            <a:r>
              <a:rPr lang="es-ES" sz="2000" dirty="0" err="1"/>
              <a:t>thí</a:t>
            </a:r>
            <a:r>
              <a:rPr lang="es-ES" sz="2000" dirty="0"/>
              <a:t> </a:t>
            </a:r>
            <a:r>
              <a:rPr lang="es-ES" sz="2000" dirty="0" err="1"/>
              <a:t>sinh</a:t>
            </a:r>
            <a:r>
              <a:rPr lang="es-ES" sz="2000" dirty="0"/>
              <a:t> </a:t>
            </a:r>
            <a:r>
              <a:rPr lang="es-ES" sz="2000" dirty="0" err="1"/>
              <a:t>và</a:t>
            </a:r>
            <a:r>
              <a:rPr lang="es-ES" sz="2000" dirty="0"/>
              <a:t> </a:t>
            </a:r>
            <a:r>
              <a:rPr lang="es-ES" sz="2000" dirty="0" err="1"/>
              <a:t>đề</a:t>
            </a:r>
            <a:r>
              <a:rPr lang="es-ES" sz="2000" dirty="0"/>
              <a:t> </a:t>
            </a:r>
            <a:r>
              <a:rPr lang="es-ES" sz="2000" dirty="0" err="1"/>
              <a:t>xuất</a:t>
            </a:r>
            <a:r>
              <a:rPr lang="es-ES" sz="2000" dirty="0"/>
              <a:t> </a:t>
            </a:r>
            <a:r>
              <a:rPr lang="es-ES" sz="2000" dirty="0" err="1"/>
              <a:t>khen</a:t>
            </a:r>
            <a:r>
              <a:rPr lang="es-ES" sz="2000" dirty="0"/>
              <a:t> </a:t>
            </a:r>
            <a:r>
              <a:rPr lang="es-ES" sz="2000" dirty="0" err="1"/>
              <a:t>thưởng</a:t>
            </a:r>
            <a:r>
              <a:rPr lang="es-ES" sz="2000" dirty="0"/>
              <a:t> </a:t>
            </a:r>
            <a:r>
              <a:rPr lang="es-ES" sz="2000" dirty="0" err="1"/>
              <a:t>cho</a:t>
            </a:r>
            <a:r>
              <a:rPr lang="es-ES" sz="2000" dirty="0"/>
              <a:t> </a:t>
            </a:r>
            <a:r>
              <a:rPr lang="es-ES" sz="2000" dirty="0" err="1"/>
              <a:t>cá</a:t>
            </a:r>
            <a:r>
              <a:rPr lang="es-ES" sz="2000" dirty="0"/>
              <a:t> </a:t>
            </a:r>
            <a:r>
              <a:rPr lang="es-ES" sz="2000" dirty="0" err="1"/>
              <a:t>nhân</a:t>
            </a:r>
            <a:r>
              <a:rPr lang="es-ES" sz="2000" dirty="0"/>
              <a:t>, </a:t>
            </a:r>
            <a:r>
              <a:rPr lang="es-ES" sz="2000" dirty="0" err="1"/>
              <a:t>tập</a:t>
            </a:r>
            <a:r>
              <a:rPr lang="es-ES" sz="2000" dirty="0"/>
              <a:t> </a:t>
            </a:r>
            <a:r>
              <a:rPr lang="es-ES" sz="2000" dirty="0" err="1"/>
              <a:t>thể</a:t>
            </a:r>
            <a:r>
              <a:rPr lang="es-ES" sz="2000" dirty="0"/>
              <a:t> </a:t>
            </a:r>
            <a:r>
              <a:rPr lang="es-ES" sz="2000" dirty="0" err="1"/>
              <a:t>có</a:t>
            </a:r>
            <a:r>
              <a:rPr lang="es-ES" sz="2000" dirty="0"/>
              <a:t> </a:t>
            </a:r>
            <a:r>
              <a:rPr lang="es-ES" sz="2000" dirty="0" err="1"/>
              <a:t>thành</a:t>
            </a:r>
            <a:r>
              <a:rPr lang="es-ES" sz="2000" dirty="0"/>
              <a:t> </a:t>
            </a:r>
            <a:r>
              <a:rPr lang="es-ES" sz="2000" dirty="0" err="1"/>
              <a:t>tích</a:t>
            </a:r>
            <a:r>
              <a:rPr lang="es-ES" sz="2000" dirty="0"/>
              <a:t>.</a:t>
            </a:r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00844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10597387" cy="553998"/>
          </a:xfrm>
        </p:spPr>
        <p:txBody>
          <a:bodyPr/>
          <a:lstStyle/>
          <a:p>
            <a:r>
              <a:rPr lang="en-US" sz="3600" dirty="0" err="1" smtClean="0">
                <a:solidFill>
                  <a:srgbClr val="FF0000"/>
                </a:solidFill>
              </a:rPr>
              <a:t>Chương</a:t>
            </a:r>
            <a:r>
              <a:rPr lang="en-US" sz="3600" dirty="0" smtClean="0">
                <a:solidFill>
                  <a:srgbClr val="FF0000"/>
                </a:solidFill>
              </a:rPr>
              <a:t> III-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Hướng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dẫn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tổ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chức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thi</a:t>
            </a:r>
            <a:r>
              <a:rPr lang="en-US" sz="3600" dirty="0" smtClean="0">
                <a:solidFill>
                  <a:srgbClr val="FF0000"/>
                </a:solidFill>
                <a:latin typeface="Book Antiqua"/>
                <a:cs typeface="Book Antiqua"/>
              </a:rPr>
              <a:t> TNQG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164" y="990600"/>
            <a:ext cx="10594339" cy="4616648"/>
          </a:xfrm>
        </p:spPr>
        <p:txBody>
          <a:bodyPr/>
          <a:lstStyle/>
          <a:p>
            <a:r>
              <a:rPr lang="es-ES" sz="2400" b="1" dirty="0" smtClean="0"/>
              <a:t>5. </a:t>
            </a:r>
            <a:r>
              <a:rPr lang="es-ES" sz="2400" b="1" dirty="0" err="1" smtClean="0"/>
              <a:t>Đề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thi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tay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nghề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quốc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gia</a:t>
            </a:r>
            <a:r>
              <a:rPr lang="es-ES" sz="2400" b="1" dirty="0" smtClean="0"/>
              <a:t> (</a:t>
            </a:r>
            <a:r>
              <a:rPr lang="es-ES" sz="2400" b="1" dirty="0" err="1" smtClean="0"/>
              <a:t>Điều</a:t>
            </a:r>
            <a:r>
              <a:rPr lang="es-ES" sz="2400" b="1" dirty="0" smtClean="0"/>
              <a:t> 11)</a:t>
            </a:r>
          </a:p>
          <a:p>
            <a:r>
              <a:rPr lang="es-ES" sz="2400" dirty="0" smtClean="0"/>
              <a:t>- </a:t>
            </a:r>
            <a:r>
              <a:rPr lang="es-ES" sz="2400" dirty="0" err="1"/>
              <a:t>Đề</a:t>
            </a:r>
            <a:r>
              <a:rPr lang="es-ES" sz="2400" dirty="0"/>
              <a:t> </a:t>
            </a:r>
            <a:r>
              <a:rPr lang="es-ES" sz="2400" dirty="0" err="1"/>
              <a:t>thi</a:t>
            </a:r>
            <a:r>
              <a:rPr lang="es-ES" sz="2400" dirty="0"/>
              <a:t> </a:t>
            </a:r>
            <a:r>
              <a:rPr lang="es-ES" sz="2400" dirty="0" err="1"/>
              <a:t>tay</a:t>
            </a:r>
            <a:r>
              <a:rPr lang="es-ES" sz="2400" dirty="0"/>
              <a:t> </a:t>
            </a:r>
            <a:r>
              <a:rPr lang="es-ES" sz="2400" dirty="0" err="1"/>
              <a:t>nghề</a:t>
            </a:r>
            <a:r>
              <a:rPr lang="es-ES" sz="2400" dirty="0"/>
              <a:t> </a:t>
            </a:r>
            <a:r>
              <a:rPr lang="es-ES" sz="2400" dirty="0" err="1"/>
              <a:t>quốc</a:t>
            </a:r>
            <a:r>
              <a:rPr lang="es-ES" sz="2400" dirty="0"/>
              <a:t> </a:t>
            </a:r>
            <a:r>
              <a:rPr lang="es-ES" sz="2400" dirty="0" err="1"/>
              <a:t>gia</a:t>
            </a:r>
            <a:r>
              <a:rPr lang="es-ES" sz="2400" dirty="0"/>
              <a:t> </a:t>
            </a:r>
            <a:r>
              <a:rPr lang="es-ES" sz="2400" dirty="0" err="1" smtClean="0"/>
              <a:t>được</a:t>
            </a:r>
            <a:r>
              <a:rPr lang="es-ES" sz="2400" dirty="0" smtClean="0"/>
              <a:t> </a:t>
            </a:r>
            <a:r>
              <a:rPr lang="es-ES" sz="2400" dirty="0" err="1"/>
              <a:t>biên</a:t>
            </a:r>
            <a:r>
              <a:rPr lang="es-ES" sz="2400" dirty="0"/>
              <a:t> </a:t>
            </a:r>
            <a:r>
              <a:rPr lang="es-ES" sz="2400" dirty="0" err="1"/>
              <a:t>soạn</a:t>
            </a:r>
            <a:r>
              <a:rPr lang="es-ES" sz="2400" dirty="0"/>
              <a:t> </a:t>
            </a:r>
            <a:r>
              <a:rPr lang="es-ES" sz="2400" dirty="0" err="1"/>
              <a:t>trên</a:t>
            </a:r>
            <a:r>
              <a:rPr lang="es-ES" sz="2400" dirty="0"/>
              <a:t> </a:t>
            </a:r>
            <a:r>
              <a:rPr lang="es-ES" sz="2400" dirty="0" err="1"/>
              <a:t>cơ</a:t>
            </a:r>
            <a:r>
              <a:rPr lang="es-ES" sz="2400" dirty="0"/>
              <a:t> </a:t>
            </a:r>
            <a:r>
              <a:rPr lang="es-ES" sz="2400" dirty="0" err="1"/>
              <a:t>sở</a:t>
            </a:r>
            <a:r>
              <a:rPr lang="es-ES" sz="2400" dirty="0"/>
              <a:t> </a:t>
            </a:r>
            <a:r>
              <a:rPr lang="es-ES" sz="2400" dirty="0" err="1"/>
              <a:t>nội</a:t>
            </a:r>
            <a:r>
              <a:rPr lang="es-ES" sz="2400" dirty="0"/>
              <a:t> </a:t>
            </a:r>
            <a:r>
              <a:rPr lang="es-ES" sz="2400" dirty="0" err="1"/>
              <a:t>dung</a:t>
            </a:r>
            <a:r>
              <a:rPr lang="es-ES" sz="2400" dirty="0"/>
              <a:t> </a:t>
            </a:r>
            <a:r>
              <a:rPr lang="es-ES" sz="2400" dirty="0" err="1"/>
              <a:t>của</a:t>
            </a:r>
            <a:r>
              <a:rPr lang="es-ES" sz="2400" dirty="0"/>
              <a:t> </a:t>
            </a:r>
            <a:r>
              <a:rPr lang="es-ES" sz="2400" dirty="0" err="1"/>
              <a:t>đề</a:t>
            </a:r>
            <a:r>
              <a:rPr lang="es-ES" sz="2400" dirty="0"/>
              <a:t> </a:t>
            </a:r>
            <a:r>
              <a:rPr lang="es-ES" sz="2400" dirty="0" err="1"/>
              <a:t>thi</a:t>
            </a:r>
            <a:r>
              <a:rPr lang="es-ES" sz="2400" dirty="0"/>
              <a:t> </a:t>
            </a:r>
            <a:r>
              <a:rPr lang="es-ES" sz="2400" dirty="0" err="1"/>
              <a:t>tay</a:t>
            </a:r>
            <a:r>
              <a:rPr lang="es-ES" sz="2400" dirty="0"/>
              <a:t> </a:t>
            </a:r>
            <a:r>
              <a:rPr lang="es-ES" sz="2400" dirty="0" err="1"/>
              <a:t>nghề</a:t>
            </a:r>
            <a:r>
              <a:rPr lang="es-ES" sz="2400" dirty="0"/>
              <a:t> ASEAN, </a:t>
            </a:r>
            <a:r>
              <a:rPr lang="es-ES" sz="2400" dirty="0" err="1"/>
              <a:t>đề</a:t>
            </a:r>
            <a:r>
              <a:rPr lang="es-ES" sz="2400" dirty="0"/>
              <a:t> </a:t>
            </a:r>
            <a:r>
              <a:rPr lang="es-ES" sz="2400" dirty="0" err="1"/>
              <a:t>thi</a:t>
            </a:r>
            <a:r>
              <a:rPr lang="es-ES" sz="2400" dirty="0"/>
              <a:t> </a:t>
            </a:r>
            <a:r>
              <a:rPr lang="es-ES" sz="2400" dirty="0" err="1"/>
              <a:t>tay</a:t>
            </a:r>
            <a:r>
              <a:rPr lang="es-ES" sz="2400" dirty="0"/>
              <a:t> </a:t>
            </a:r>
            <a:r>
              <a:rPr lang="es-ES" sz="2400" dirty="0" err="1"/>
              <a:t>nghề</a:t>
            </a:r>
            <a:r>
              <a:rPr lang="es-ES" sz="2400" dirty="0"/>
              <a:t> </a:t>
            </a:r>
            <a:r>
              <a:rPr lang="es-ES" sz="2400" dirty="0" err="1"/>
              <a:t>thế</a:t>
            </a:r>
            <a:r>
              <a:rPr lang="es-ES" sz="2400" dirty="0"/>
              <a:t> </a:t>
            </a:r>
            <a:r>
              <a:rPr lang="es-ES" sz="2400" dirty="0" err="1"/>
              <a:t>giới</a:t>
            </a:r>
            <a:r>
              <a:rPr lang="es-ES" sz="2400" dirty="0"/>
              <a:t> </a:t>
            </a:r>
            <a:r>
              <a:rPr lang="es-ES" sz="2400" dirty="0" err="1"/>
              <a:t>được</a:t>
            </a:r>
            <a:r>
              <a:rPr lang="es-ES" sz="2400" dirty="0"/>
              <a:t> </a:t>
            </a:r>
            <a:r>
              <a:rPr lang="es-ES" sz="2400" dirty="0" err="1"/>
              <a:t>tổ</a:t>
            </a:r>
            <a:r>
              <a:rPr lang="es-ES" sz="2400" dirty="0"/>
              <a:t> </a:t>
            </a:r>
            <a:r>
              <a:rPr lang="es-ES" sz="2400" dirty="0" err="1"/>
              <a:t>chức</a:t>
            </a:r>
            <a:r>
              <a:rPr lang="es-ES" sz="2400" dirty="0"/>
              <a:t> </a:t>
            </a:r>
            <a:r>
              <a:rPr lang="es-ES" sz="2400" dirty="0" err="1"/>
              <a:t>liền</a:t>
            </a:r>
            <a:r>
              <a:rPr lang="es-ES" sz="2400" dirty="0"/>
              <a:t> </a:t>
            </a:r>
            <a:r>
              <a:rPr lang="es-ES" sz="2400" dirty="0" err="1"/>
              <a:t>kề</a:t>
            </a:r>
            <a:r>
              <a:rPr lang="es-ES" sz="2400" dirty="0"/>
              <a:t> </a:t>
            </a:r>
            <a:r>
              <a:rPr lang="es-ES" sz="2400" dirty="0" err="1"/>
              <a:t>trước</a:t>
            </a:r>
            <a:r>
              <a:rPr lang="es-ES" sz="2400" dirty="0"/>
              <a:t> </a:t>
            </a:r>
            <a:r>
              <a:rPr lang="es-ES" sz="2400" dirty="0" err="1"/>
              <a:t>năm</a:t>
            </a:r>
            <a:r>
              <a:rPr lang="es-ES" sz="2400" dirty="0"/>
              <a:t> </a:t>
            </a:r>
            <a:r>
              <a:rPr lang="es-ES" sz="2400" dirty="0" err="1"/>
              <a:t>tổ</a:t>
            </a:r>
            <a:r>
              <a:rPr lang="es-ES" sz="2400" dirty="0"/>
              <a:t> </a:t>
            </a:r>
            <a:r>
              <a:rPr lang="es-ES" sz="2400" dirty="0" err="1"/>
              <a:t>chức</a:t>
            </a:r>
            <a:r>
              <a:rPr lang="es-ES" sz="2400" dirty="0"/>
              <a:t> </a:t>
            </a:r>
            <a:r>
              <a:rPr lang="es-ES" sz="2400" dirty="0" err="1"/>
              <a:t>thi</a:t>
            </a:r>
            <a:r>
              <a:rPr lang="es-ES" sz="2400" dirty="0"/>
              <a:t> </a:t>
            </a:r>
            <a:r>
              <a:rPr lang="es-ES" sz="2400" dirty="0" err="1"/>
              <a:t>tay</a:t>
            </a:r>
            <a:r>
              <a:rPr lang="es-ES" sz="2400" dirty="0"/>
              <a:t> </a:t>
            </a:r>
            <a:r>
              <a:rPr lang="es-ES" sz="2400" dirty="0" err="1"/>
              <a:t>nghề</a:t>
            </a:r>
            <a:r>
              <a:rPr lang="es-ES" sz="2400" dirty="0"/>
              <a:t> </a:t>
            </a:r>
            <a:r>
              <a:rPr lang="es-ES" sz="2400" dirty="0" err="1"/>
              <a:t>quốc</a:t>
            </a:r>
            <a:r>
              <a:rPr lang="es-ES" sz="2400" dirty="0"/>
              <a:t> </a:t>
            </a:r>
            <a:r>
              <a:rPr lang="es-ES" sz="2400" dirty="0" err="1"/>
              <a:t>gia</a:t>
            </a:r>
            <a:r>
              <a:rPr lang="es-ES" sz="2400" dirty="0"/>
              <a:t>. </a:t>
            </a:r>
            <a:endParaRPr lang="en-US" sz="2400" dirty="0"/>
          </a:p>
          <a:p>
            <a:r>
              <a:rPr lang="es-ES" sz="2400" dirty="0" smtClean="0"/>
              <a:t>- </a:t>
            </a:r>
            <a:r>
              <a:rPr lang="es-ES" sz="2400" dirty="0" smtClean="0">
                <a:solidFill>
                  <a:srgbClr val="FF0000"/>
                </a:solidFill>
              </a:rPr>
              <a:t> </a:t>
            </a:r>
            <a:r>
              <a:rPr lang="es-ES" sz="2400" dirty="0" err="1" smtClean="0">
                <a:solidFill>
                  <a:srgbClr val="FF0000"/>
                </a:solidFill>
              </a:rPr>
              <a:t>Đề</a:t>
            </a:r>
            <a:r>
              <a:rPr lang="es-ES" sz="2400" dirty="0" smtClean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tay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nghề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quốc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gia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của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mỗi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nghề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được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biên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soạn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có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thời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gian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làm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bài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không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quá</a:t>
            </a:r>
            <a:r>
              <a:rPr lang="es-ES" sz="2400" dirty="0">
                <a:solidFill>
                  <a:srgbClr val="FF0000"/>
                </a:solidFill>
              </a:rPr>
              <a:t> 15 </a:t>
            </a:r>
            <a:r>
              <a:rPr lang="es-ES" sz="2400" dirty="0" err="1">
                <a:solidFill>
                  <a:srgbClr val="FF0000"/>
                </a:solidFill>
              </a:rPr>
              <a:t>giờ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và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tối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thiểu</a:t>
            </a:r>
            <a:r>
              <a:rPr lang="es-ES" sz="2400" dirty="0">
                <a:solidFill>
                  <a:srgbClr val="FF0000"/>
                </a:solidFill>
              </a:rPr>
              <a:t> 12 </a:t>
            </a:r>
            <a:r>
              <a:rPr lang="es-ES" sz="2400" dirty="0" err="1">
                <a:solidFill>
                  <a:srgbClr val="FF0000"/>
                </a:solidFill>
              </a:rPr>
              <a:t>giờ</a:t>
            </a:r>
            <a:r>
              <a:rPr lang="es-ES" sz="2400" dirty="0">
                <a:solidFill>
                  <a:srgbClr val="FF0000"/>
                </a:solidFill>
              </a:rPr>
              <a:t>, </a:t>
            </a:r>
            <a:r>
              <a:rPr lang="es-ES" sz="2400" dirty="0" err="1">
                <a:solidFill>
                  <a:srgbClr val="FF0000"/>
                </a:solidFill>
              </a:rPr>
              <a:t>không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quá</a:t>
            </a:r>
            <a:r>
              <a:rPr lang="es-ES" sz="2400" dirty="0">
                <a:solidFill>
                  <a:srgbClr val="FF0000"/>
                </a:solidFill>
              </a:rPr>
              <a:t> 03 </a:t>
            </a:r>
            <a:r>
              <a:rPr lang="es-ES" sz="2400" dirty="0" err="1" smtClean="0">
                <a:solidFill>
                  <a:srgbClr val="FF0000"/>
                </a:solidFill>
              </a:rPr>
              <a:t>ngày</a:t>
            </a:r>
            <a:r>
              <a:rPr lang="es-ES" sz="2400" dirty="0" smtClean="0">
                <a:solidFill>
                  <a:srgbClr val="FF0000"/>
                </a:solidFill>
              </a:rPr>
              <a:t>;</a:t>
            </a:r>
          </a:p>
          <a:p>
            <a:r>
              <a:rPr lang="es-ES" sz="2400" dirty="0" smtClean="0">
                <a:solidFill>
                  <a:srgbClr val="FF0000"/>
                </a:solidFill>
              </a:rPr>
              <a:t>- </a:t>
            </a:r>
            <a:r>
              <a:rPr lang="es-ES" sz="2400" dirty="0" err="1" smtClean="0">
                <a:solidFill>
                  <a:srgbClr val="FF0000"/>
                </a:solidFill>
              </a:rPr>
              <a:t>Đối</a:t>
            </a:r>
            <a:r>
              <a:rPr lang="es-ES" sz="2400" dirty="0" smtClean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với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đề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được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thay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 smtClean="0">
                <a:solidFill>
                  <a:srgbClr val="FF0000"/>
                </a:solidFill>
              </a:rPr>
              <a:t>đổi</a:t>
            </a:r>
            <a:r>
              <a:rPr lang="es-ES" sz="2400" dirty="0" smtClean="0">
                <a:solidFill>
                  <a:srgbClr val="FF0000"/>
                </a:solidFill>
              </a:rPr>
              <a:t> 01 </a:t>
            </a:r>
            <a:r>
              <a:rPr lang="es-ES" sz="2400" dirty="0" err="1" smtClean="0">
                <a:solidFill>
                  <a:srgbClr val="FF0000"/>
                </a:solidFill>
              </a:rPr>
              <a:t>ngày</a:t>
            </a:r>
            <a:r>
              <a:rPr lang="es-ES" sz="2400" dirty="0" smtClean="0">
                <a:solidFill>
                  <a:srgbClr val="FF0000"/>
                </a:solidFill>
              </a:rPr>
              <a:t> </a:t>
            </a:r>
            <a:r>
              <a:rPr lang="es-ES" sz="2400" dirty="0" err="1" smtClean="0">
                <a:solidFill>
                  <a:srgbClr val="FF0000"/>
                </a:solidFill>
              </a:rPr>
              <a:t>trước</a:t>
            </a:r>
            <a:r>
              <a:rPr lang="es-ES" sz="2400" dirty="0" smtClean="0">
                <a:solidFill>
                  <a:srgbClr val="FF0000"/>
                </a:solidFill>
              </a:rPr>
              <a:t> </a:t>
            </a:r>
            <a:r>
              <a:rPr lang="es-ES" sz="2400" dirty="0" err="1" smtClean="0">
                <a:solidFill>
                  <a:srgbClr val="FF0000"/>
                </a:solidFill>
              </a:rPr>
              <a:t>khi</a:t>
            </a:r>
            <a:r>
              <a:rPr lang="es-ES" sz="2400" dirty="0" smtClean="0">
                <a:solidFill>
                  <a:srgbClr val="FF0000"/>
                </a:solidFill>
              </a:rPr>
              <a:t> </a:t>
            </a:r>
            <a:r>
              <a:rPr lang="es-ES" sz="2400" dirty="0" err="1" smtClean="0">
                <a:solidFill>
                  <a:srgbClr val="FF0000"/>
                </a:solidFill>
              </a:rPr>
              <a:t>thi</a:t>
            </a:r>
            <a:r>
              <a:rPr lang="es-ES" sz="2400" dirty="0" smtClean="0">
                <a:solidFill>
                  <a:srgbClr val="FF0000"/>
                </a:solidFill>
              </a:rPr>
              <a:t>, </a:t>
            </a:r>
            <a:r>
              <a:rPr lang="es-ES" sz="2400" dirty="0" err="1">
                <a:solidFill>
                  <a:srgbClr val="FF0000"/>
                </a:solidFill>
              </a:rPr>
              <a:t>từng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chuyên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gia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biên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soạn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đề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có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trách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nhiệm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chuẩn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bị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phần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đề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thay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 smtClean="0">
                <a:solidFill>
                  <a:srgbClr val="FF0000"/>
                </a:solidFill>
              </a:rPr>
              <a:t>đổi</a:t>
            </a:r>
            <a:r>
              <a:rPr lang="es-ES" sz="2400" dirty="0" smtClean="0">
                <a:solidFill>
                  <a:srgbClr val="FF0000"/>
                </a:solidFill>
              </a:rPr>
              <a:t> (</a:t>
            </a:r>
            <a:r>
              <a:rPr lang="es-ES" sz="2400" dirty="0" err="1" smtClean="0">
                <a:solidFill>
                  <a:srgbClr val="FF0000"/>
                </a:solidFill>
              </a:rPr>
              <a:t>khoảng</a:t>
            </a:r>
            <a:r>
              <a:rPr lang="es-ES" sz="2400" dirty="0" smtClean="0">
                <a:solidFill>
                  <a:srgbClr val="FF0000"/>
                </a:solidFill>
              </a:rPr>
              <a:t> 30%). </a:t>
            </a:r>
            <a:r>
              <a:rPr lang="es-ES" sz="2400" dirty="0" err="1">
                <a:solidFill>
                  <a:srgbClr val="FF0000"/>
                </a:solidFill>
              </a:rPr>
              <a:t>Hội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đồng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sẽ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xemxét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và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quyết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định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lựa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chọn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phần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đề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thay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đổi</a:t>
            </a:r>
            <a:r>
              <a:rPr lang="es-ES" sz="2400" dirty="0">
                <a:solidFill>
                  <a:srgbClr val="FF0000"/>
                </a:solidFill>
              </a:rPr>
              <a:t> do </a:t>
            </a:r>
            <a:r>
              <a:rPr lang="es-ES" sz="2400" dirty="0" err="1">
                <a:solidFill>
                  <a:srgbClr val="FF0000"/>
                </a:solidFill>
              </a:rPr>
              <a:t>các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chuyên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gia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biên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soạn</a:t>
            </a:r>
            <a:r>
              <a:rPr lang="es-ES" sz="2400" dirty="0">
                <a:solidFill>
                  <a:srgbClr val="FF0000"/>
                </a:solidFill>
              </a:rPr>
              <a:t>. </a:t>
            </a:r>
            <a:r>
              <a:rPr lang="es-ES" sz="2400" dirty="0" err="1">
                <a:solidFill>
                  <a:srgbClr val="FF0000"/>
                </a:solidFill>
              </a:rPr>
              <a:t>Đề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thay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đổi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phải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được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công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bố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ngay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sau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khi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có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quyết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định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lựa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chọn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của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Hội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đồng</a:t>
            </a:r>
            <a:r>
              <a:rPr lang="es-ES" sz="2400" dirty="0">
                <a:solidFill>
                  <a:srgbClr val="FF0000"/>
                </a:solidFill>
              </a:rPr>
              <a:t> </a:t>
            </a:r>
            <a:r>
              <a:rPr lang="es-ES" sz="2400" dirty="0" err="1">
                <a:solidFill>
                  <a:srgbClr val="FF0000"/>
                </a:solidFill>
              </a:rPr>
              <a:t>thi</a:t>
            </a:r>
            <a:r>
              <a:rPr lang="es-ES" sz="2400" dirty="0">
                <a:solidFill>
                  <a:srgbClr val="FF0000"/>
                </a:solidFill>
              </a:rPr>
              <a:t>.</a:t>
            </a:r>
            <a:endParaRPr lang="es-ES" sz="2400" dirty="0" smtClean="0">
              <a:solidFill>
                <a:srgbClr val="FF0000"/>
              </a:solidFill>
            </a:endParaRPr>
          </a:p>
          <a:p>
            <a:endParaRPr lang="es-ES" sz="2000" b="1" dirty="0" smtClean="0">
              <a:solidFill>
                <a:srgbClr val="FF0000"/>
              </a:solidFill>
            </a:endParaRPr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02007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7305" y="685899"/>
            <a:ext cx="10597387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en-US" sz="3600" dirty="0" err="1" smtClean="0"/>
              <a:t>Nội</a:t>
            </a:r>
            <a:r>
              <a:rPr lang="en-US" sz="3600" dirty="0" smtClean="0"/>
              <a:t> dung </a:t>
            </a:r>
            <a:r>
              <a:rPr lang="en-US" sz="3600" dirty="0" err="1" smtClean="0"/>
              <a:t>mới</a:t>
            </a:r>
            <a:r>
              <a:rPr lang="en-US" sz="3600" dirty="0" smtClean="0"/>
              <a:t> </a:t>
            </a:r>
            <a:r>
              <a:rPr lang="en-US" sz="3600" dirty="0" err="1" smtClean="0"/>
              <a:t>của</a:t>
            </a:r>
            <a:r>
              <a:rPr lang="en-US" sz="3600" dirty="0" smtClean="0"/>
              <a:t> </a:t>
            </a:r>
            <a:r>
              <a:rPr lang="en-US" sz="3600" dirty="0" err="1" smtClean="0"/>
              <a:t>dự</a:t>
            </a:r>
            <a:r>
              <a:rPr lang="en-US" sz="3600" dirty="0" smtClean="0"/>
              <a:t> </a:t>
            </a:r>
            <a:r>
              <a:rPr lang="en-US" sz="3600" dirty="0" err="1" smtClean="0"/>
              <a:t>thảo</a:t>
            </a:r>
            <a:r>
              <a:rPr lang="en-US" sz="3600" dirty="0" smtClean="0"/>
              <a:t> </a:t>
            </a:r>
            <a:r>
              <a:rPr lang="en-US" sz="3600" dirty="0" err="1" smtClean="0"/>
              <a:t>quy</a:t>
            </a:r>
            <a:r>
              <a:rPr lang="en-US" sz="3600" dirty="0" smtClean="0"/>
              <a:t> </a:t>
            </a:r>
            <a:r>
              <a:rPr lang="en-US" sz="3600" dirty="0" err="1" smtClean="0"/>
              <a:t>chế</a:t>
            </a:r>
            <a:endParaRPr sz="3600" spc="-100" dirty="0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8"/>
            <a:fld id="{81D60167-4931-47E6-BA6A-407CBD079E47}" type="slidenum">
              <a:rPr spc="35" dirty="0"/>
              <a:pPr marL="25398"/>
              <a:t>7</a:t>
            </a:fld>
            <a:endParaRPr spc="35" dirty="0"/>
          </a:p>
        </p:txBody>
      </p:sp>
      <p:sp>
        <p:nvSpPr>
          <p:cNvPr id="3" name="object 3"/>
          <p:cNvSpPr txBox="1"/>
          <p:nvPr/>
        </p:nvSpPr>
        <p:spPr>
          <a:xfrm>
            <a:off x="798831" y="1383496"/>
            <a:ext cx="9744711" cy="21128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sz="2800" b="1" u="sng" dirty="0" smtClean="0">
                <a:solidFill>
                  <a:srgbClr val="FF0000"/>
                </a:solidFill>
              </a:rPr>
              <a:t>1. </a:t>
            </a:r>
            <a:r>
              <a:rPr lang="en-US" sz="2800" b="1" u="sng" dirty="0" err="1" smtClean="0">
                <a:solidFill>
                  <a:srgbClr val="FF0000"/>
                </a:solidFill>
              </a:rPr>
              <a:t>Đối</a:t>
            </a:r>
            <a:r>
              <a:rPr lang="en-US" sz="2800" b="1" u="sng" dirty="0" smtClean="0">
                <a:solidFill>
                  <a:srgbClr val="FF0000"/>
                </a:solidFill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</a:rPr>
              <a:t>với</a:t>
            </a:r>
            <a:r>
              <a:rPr lang="en-US" sz="2800" b="1" u="sng" dirty="0">
                <a:solidFill>
                  <a:srgbClr val="FF0000"/>
                </a:solidFill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</a:rPr>
              <a:t>Hội</a:t>
            </a:r>
            <a:r>
              <a:rPr lang="en-US" sz="2800" b="1" u="sng" dirty="0" smtClean="0">
                <a:solidFill>
                  <a:srgbClr val="FF0000"/>
                </a:solidFill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</a:rPr>
              <a:t>đồng</a:t>
            </a:r>
            <a:r>
              <a:rPr lang="en-US" sz="2800" b="1" u="sng" dirty="0" smtClean="0">
                <a:solidFill>
                  <a:srgbClr val="FF0000"/>
                </a:solidFill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</a:rPr>
              <a:t>thi</a:t>
            </a:r>
            <a:r>
              <a:rPr lang="en-US" sz="2800" b="1" u="sng" dirty="0" smtClean="0">
                <a:solidFill>
                  <a:srgbClr val="FF0000"/>
                </a:solidFill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</a:rPr>
              <a:t>quốc</a:t>
            </a:r>
            <a:r>
              <a:rPr lang="en-US" sz="2800" b="1" u="sng" dirty="0" smtClean="0">
                <a:solidFill>
                  <a:srgbClr val="FF0000"/>
                </a:solidFill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</a:rPr>
              <a:t>gia</a:t>
            </a:r>
            <a:r>
              <a:rPr lang="en-US" sz="2800" b="1" u="sng" dirty="0" smtClean="0">
                <a:solidFill>
                  <a:srgbClr val="FF0000"/>
                </a:solidFill>
              </a:rPr>
              <a:t> </a:t>
            </a:r>
          </a:p>
          <a:p>
            <a:pPr marL="571500" indent="-571500">
              <a:buAutoNum type="romanUcPeriod"/>
            </a:pPr>
            <a:endParaRPr lang="en-US" sz="2800" b="1" u="sng" dirty="0" smtClean="0"/>
          </a:p>
          <a:p>
            <a:endParaRPr lang="en-US" sz="2800" u="sng" dirty="0" smtClean="0"/>
          </a:p>
          <a:p>
            <a:endParaRPr lang="da-DK" sz="2800" dirty="0" smtClean="0"/>
          </a:p>
          <a:p>
            <a:pPr marL="12700" marR="5080">
              <a:lnSpc>
                <a:spcPct val="110000"/>
              </a:lnSpc>
              <a:tabLst>
                <a:tab pos="194302" algn="l"/>
              </a:tabLst>
            </a:pPr>
            <a:endParaRPr lang="en-US" sz="2300" dirty="0" smtClean="0">
              <a:latin typeface="Book Antiqua"/>
              <a:cs typeface="Book Antiqua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737264"/>
              </p:ext>
            </p:extLst>
          </p:nvPr>
        </p:nvGraphicFramePr>
        <p:xfrm>
          <a:off x="949962" y="2106453"/>
          <a:ext cx="9413238" cy="45991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2221"/>
                <a:gridCol w="6501017"/>
              </a:tblGrid>
              <a:tr h="850107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Tại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các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Kỳ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thi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quốc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gia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trước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đây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Tại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Kỳ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thí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quốc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gia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năm</a:t>
                      </a:r>
                      <a:r>
                        <a:rPr lang="en-US" sz="2400" baseline="0" dirty="0" smtClean="0"/>
                        <a:t> 2020</a:t>
                      </a:r>
                      <a:endParaRPr lang="en-US" sz="2400" dirty="0"/>
                    </a:p>
                  </a:txBody>
                  <a:tcPr/>
                </a:tc>
              </a:tr>
              <a:tr h="3721893">
                <a:tc>
                  <a:txBody>
                    <a:bodyPr/>
                    <a:lstStyle/>
                    <a:p>
                      <a:r>
                        <a:rPr lang="es-ES" sz="2400" dirty="0" err="1" smtClean="0"/>
                        <a:t>Ngoài</a:t>
                      </a:r>
                      <a:r>
                        <a:rPr lang="es-ES" sz="2400" dirty="0" smtClean="0"/>
                        <a:t> 02 </a:t>
                      </a:r>
                      <a:r>
                        <a:rPr lang="es-ES" sz="2400" dirty="0" err="1" smtClean="0"/>
                        <a:t>Tiểu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ban</a:t>
                      </a:r>
                      <a:r>
                        <a:rPr lang="es-ES" sz="2400" dirty="0" smtClean="0"/>
                        <a:t> (</a:t>
                      </a:r>
                      <a:r>
                        <a:rPr lang="es-ES" sz="2400" dirty="0" err="1" smtClean="0"/>
                        <a:t>Tiểu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ban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Giám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khảo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và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Tiểu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ban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coi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thi</a:t>
                      </a:r>
                      <a:r>
                        <a:rPr lang="es-ES" sz="2400" dirty="0" smtClean="0"/>
                        <a:t>) </a:t>
                      </a:r>
                      <a:r>
                        <a:rPr lang="es-ES" sz="2400" dirty="0" err="1" smtClean="0"/>
                        <a:t>và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Giám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sát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xưởng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giúp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việc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Hội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đồng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thi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quốc</a:t>
                      </a:r>
                      <a:r>
                        <a:rPr lang="es-ES" sz="2400" dirty="0" smtClean="0"/>
                        <a:t> </a:t>
                      </a:r>
                      <a:r>
                        <a:rPr lang="es-ES" sz="2400" dirty="0" err="1" smtClean="0"/>
                        <a:t>gia</a:t>
                      </a:r>
                      <a:r>
                        <a:rPr lang="es-ES" sz="2400" dirty="0" smtClean="0"/>
                        <a:t>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Ngoài</a:t>
                      </a:r>
                      <a:r>
                        <a:rPr lang="en-US" sz="2400" baseline="0" dirty="0" smtClean="0"/>
                        <a:t> 2 </a:t>
                      </a:r>
                      <a:r>
                        <a:rPr lang="en-US" sz="2400" baseline="0" dirty="0" err="1" smtClean="0"/>
                        <a:t>Tiểu</a:t>
                      </a:r>
                      <a:r>
                        <a:rPr lang="en-US" sz="2400" baseline="0" dirty="0" smtClean="0"/>
                        <a:t> ban </a:t>
                      </a:r>
                      <a:r>
                        <a:rPr lang="en-US" sz="2400" baseline="0" dirty="0" err="1" smtClean="0"/>
                        <a:t>và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Giám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sát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xưởng</a:t>
                      </a:r>
                      <a:r>
                        <a:rPr lang="en-US" sz="2400" baseline="0" dirty="0" smtClean="0"/>
                        <a:t>, </a:t>
                      </a:r>
                      <a:r>
                        <a:rPr lang="en-US" sz="2400" baseline="0" dirty="0" err="1" smtClean="0"/>
                        <a:t>bổ</a:t>
                      </a:r>
                      <a:r>
                        <a:rPr lang="en-US" sz="2400" baseline="0" dirty="0" smtClean="0"/>
                        <a:t> sung </a:t>
                      </a:r>
                      <a:r>
                        <a:rPr lang="en-US" sz="2400" b="1" u="sng" baseline="0" dirty="0" err="1" smtClean="0"/>
                        <a:t>Tổ</a:t>
                      </a:r>
                      <a:r>
                        <a:rPr lang="en-US" sz="2400" b="1" u="sng" baseline="0" dirty="0" smtClean="0"/>
                        <a:t>/Ban </a:t>
                      </a:r>
                      <a:r>
                        <a:rPr lang="en-US" sz="2400" b="1" u="sng" baseline="0" dirty="0" err="1" smtClean="0"/>
                        <a:t>Giám</a:t>
                      </a:r>
                      <a:r>
                        <a:rPr lang="en-US" sz="2400" b="1" u="sng" baseline="0" dirty="0" smtClean="0"/>
                        <a:t> </a:t>
                      </a:r>
                      <a:r>
                        <a:rPr lang="en-US" sz="2400" b="1" u="sng" baseline="0" dirty="0" err="1" smtClean="0"/>
                        <a:t>sát</a:t>
                      </a:r>
                      <a:r>
                        <a:rPr lang="en-US" sz="2400" b="1" u="sng" baseline="0" dirty="0" smtClean="0"/>
                        <a:t> </a:t>
                      </a:r>
                      <a:r>
                        <a:rPr lang="en-US" sz="2400" b="1" u="sng" baseline="0" dirty="0" err="1" smtClean="0"/>
                        <a:t>thi</a:t>
                      </a:r>
                      <a:r>
                        <a:rPr lang="en-US" sz="2400" b="1" u="sng" baseline="0" dirty="0" smtClean="0"/>
                        <a:t> </a:t>
                      </a:r>
                      <a:r>
                        <a:rPr lang="da-DK" sz="2400" dirty="0" smtClean="0"/>
                        <a:t>do Chủ tịch Hội đồng thi thành lập với các thành viên do các các Đoàn tham dự Kỳ thi để cử và các thành viên khác có liên quan;</a:t>
                      </a:r>
                    </a:p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2400" dirty="0" smtClean="0"/>
                        <a:t>Nhiệm vụ của </a:t>
                      </a:r>
                      <a:r>
                        <a:rPr lang="da-DK" sz="2400" b="1" u="sng" dirty="0" smtClean="0"/>
                        <a:t>Tổ/Ban Giám sát thi </a:t>
                      </a:r>
                      <a:r>
                        <a:rPr lang="da-DK" sz="2400" dirty="0" smtClean="0"/>
                        <a:t>là giúp Chủ tịch Hội đồng thi giám sát quá trình tổ chức thi tại Hội đồng thi để đảm bảo tính khách quan, minh bạch công bằng của Kỳ thi</a:t>
                      </a:r>
                    </a:p>
                    <a:p>
                      <a:endParaRPr lang="da-DK" sz="2400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8"/>
            <a:fld id="{81D60167-4931-47E6-BA6A-407CBD079E47}" type="slidenum">
              <a:rPr spc="35" dirty="0"/>
              <a:pPr marL="25398"/>
              <a:t>8</a:t>
            </a:fld>
            <a:endParaRPr spc="35" dirty="0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en-US" dirty="0" err="1" smtClean="0"/>
              <a:t>Nội</a:t>
            </a:r>
            <a:r>
              <a:rPr lang="en-US" dirty="0" smtClean="0"/>
              <a:t> </a:t>
            </a:r>
            <a:r>
              <a:rPr lang="en-US" dirty="0"/>
              <a:t>dung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dự</a:t>
            </a:r>
            <a:r>
              <a:rPr lang="en-US" dirty="0"/>
              <a:t> </a:t>
            </a:r>
            <a:r>
              <a:rPr lang="en-US" dirty="0" err="1"/>
              <a:t>thảo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chế</a:t>
            </a:r>
            <a:endParaRPr spc="-345" dirty="0"/>
          </a:p>
        </p:txBody>
      </p:sp>
      <p:sp>
        <p:nvSpPr>
          <p:cNvPr id="5" name="object 5"/>
          <p:cNvSpPr txBox="1"/>
          <p:nvPr/>
        </p:nvSpPr>
        <p:spPr>
          <a:xfrm>
            <a:off x="905577" y="1425538"/>
            <a:ext cx="10307955" cy="30777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2. </a:t>
            </a:r>
            <a:r>
              <a:rPr lang="en-US" sz="3200" b="1" dirty="0" err="1" smtClean="0">
                <a:solidFill>
                  <a:srgbClr val="FF0000"/>
                </a:solidFill>
              </a:rPr>
              <a:t>Thời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gian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làm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bài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thi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534448"/>
              </p:ext>
            </p:extLst>
          </p:nvPr>
        </p:nvGraphicFramePr>
        <p:xfrm>
          <a:off x="949962" y="1905000"/>
          <a:ext cx="956564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1410"/>
                <a:gridCol w="2391410"/>
                <a:gridCol w="2391410"/>
                <a:gridCol w="2391410"/>
              </a:tblGrid>
              <a:tr h="1447800"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err="1" smtClean="0"/>
                        <a:t>Các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kỳ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thi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quốc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gia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trước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đây</a:t>
                      </a:r>
                      <a:endParaRPr lang="en-US" sz="2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/>
                        <a:t>Kỳ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thi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quốc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gia</a:t>
                      </a:r>
                      <a:r>
                        <a:rPr lang="en-US" sz="2800" baseline="0" dirty="0" smtClean="0"/>
                        <a:t> 2020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/>
                        <a:t>Kỳ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thi</a:t>
                      </a:r>
                      <a:r>
                        <a:rPr lang="en-US" sz="2800" baseline="0" dirty="0" smtClean="0"/>
                        <a:t> ASEAN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/>
                        <a:t>Kỳ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thi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thế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giới</a:t>
                      </a:r>
                      <a:endParaRPr lang="en-US" sz="2800" dirty="0"/>
                    </a:p>
                  </a:txBody>
                  <a:tcPr/>
                </a:tc>
              </a:tr>
              <a:tr h="144780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05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giờ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08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giờ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sz="2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2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quá</a:t>
                      </a:r>
                      <a:r>
                        <a:rPr lang="en-US" sz="2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02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rgbClr val="FF0000"/>
                          </a:solidFill>
                        </a:rPr>
                        <a:t>12 </a:t>
                      </a:r>
                      <a:r>
                        <a:rPr lang="en-US" sz="2800" dirty="0" err="1" smtClean="0">
                          <a:solidFill>
                            <a:srgbClr val="FF0000"/>
                          </a:solidFill>
                        </a:rPr>
                        <a:t>đến</a:t>
                      </a:r>
                      <a:r>
                        <a:rPr lang="en-US" sz="2800" baseline="0" dirty="0" smtClean="0">
                          <a:solidFill>
                            <a:srgbClr val="FF0000"/>
                          </a:solidFill>
                        </a:rPr>
                        <a:t> 15 </a:t>
                      </a:r>
                      <a:r>
                        <a:rPr lang="en-US" sz="2800" baseline="0" dirty="0" err="1" smtClean="0">
                          <a:solidFill>
                            <a:srgbClr val="FF0000"/>
                          </a:solidFill>
                        </a:rPr>
                        <a:t>giờ</a:t>
                      </a:r>
                      <a:r>
                        <a:rPr lang="en-US" sz="2800" baseline="0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en-US" sz="2800" baseline="0" dirty="0" err="1" smtClean="0">
                          <a:solidFill>
                            <a:srgbClr val="FF0000"/>
                          </a:solidFill>
                        </a:rPr>
                        <a:t>không</a:t>
                      </a:r>
                      <a:r>
                        <a:rPr lang="en-US" sz="28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2800" baseline="0" dirty="0" err="1" smtClean="0">
                          <a:solidFill>
                            <a:srgbClr val="FF0000"/>
                          </a:solidFill>
                        </a:rPr>
                        <a:t>quá</a:t>
                      </a:r>
                      <a:r>
                        <a:rPr lang="en-US" sz="2800" baseline="0" dirty="0" smtClean="0">
                          <a:solidFill>
                            <a:srgbClr val="FF0000"/>
                          </a:solidFill>
                        </a:rPr>
                        <a:t> 3 </a:t>
                      </a:r>
                      <a:r>
                        <a:rPr lang="en-US" sz="2800" baseline="0" dirty="0" err="1" smtClean="0">
                          <a:solidFill>
                            <a:srgbClr val="FF0000"/>
                          </a:solidFill>
                        </a:rPr>
                        <a:t>ngày</a:t>
                      </a:r>
                      <a:r>
                        <a:rPr lang="en-US" sz="28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28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giờ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18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giờ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tối</a:t>
                      </a:r>
                      <a:r>
                        <a:rPr lang="en-US" sz="2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đa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03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giờ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22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giờ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tối</a:t>
                      </a:r>
                      <a:r>
                        <a:rPr lang="en-US" sz="2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đa</a:t>
                      </a:r>
                      <a:r>
                        <a:rPr lang="en-US" sz="2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04 </a:t>
                      </a:r>
                      <a:r>
                        <a:rPr lang="en-US" sz="28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8"/>
            <a:fld id="{81D60167-4931-47E6-BA6A-407CBD079E47}" type="slidenum">
              <a:rPr spc="35" dirty="0"/>
              <a:pPr marL="25398"/>
              <a:t>9</a:t>
            </a:fld>
            <a:endParaRPr spc="35" dirty="0"/>
          </a:p>
        </p:txBody>
      </p:sp>
      <p:sp>
        <p:nvSpPr>
          <p:cNvPr id="3" name="object 3"/>
          <p:cNvSpPr txBox="1"/>
          <p:nvPr/>
        </p:nvSpPr>
        <p:spPr>
          <a:xfrm>
            <a:off x="797305" y="2514600"/>
            <a:ext cx="9577069" cy="3877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r>
              <a:rPr lang="es-ES" sz="2800" dirty="0" err="1" smtClean="0"/>
              <a:t>Đề</a:t>
            </a:r>
            <a:r>
              <a:rPr lang="es-ES" sz="2800" dirty="0" smtClean="0"/>
              <a:t> </a:t>
            </a:r>
            <a:r>
              <a:rPr lang="es-ES" sz="2800" dirty="0" err="1"/>
              <a:t>thi</a:t>
            </a:r>
            <a:r>
              <a:rPr lang="es-ES" sz="2800" dirty="0"/>
              <a:t> </a:t>
            </a:r>
            <a:r>
              <a:rPr lang="es-ES" sz="2800" dirty="0" err="1"/>
              <a:t>tay</a:t>
            </a:r>
            <a:r>
              <a:rPr lang="es-ES" sz="2800" dirty="0"/>
              <a:t> </a:t>
            </a:r>
            <a:r>
              <a:rPr lang="es-ES" sz="2800" dirty="0" err="1"/>
              <a:t>nghề</a:t>
            </a:r>
            <a:r>
              <a:rPr lang="es-ES" sz="2800" dirty="0"/>
              <a:t> </a:t>
            </a:r>
            <a:r>
              <a:rPr lang="es-ES" sz="2800" dirty="0" err="1"/>
              <a:t>quốc</a:t>
            </a:r>
            <a:r>
              <a:rPr lang="es-ES" sz="2800" dirty="0"/>
              <a:t> </a:t>
            </a:r>
            <a:r>
              <a:rPr lang="es-ES" sz="2800" dirty="0" err="1"/>
              <a:t>gia</a:t>
            </a:r>
            <a:r>
              <a:rPr lang="es-ES" sz="2800" dirty="0"/>
              <a:t> </a:t>
            </a:r>
            <a:r>
              <a:rPr lang="es-ES" sz="2800" dirty="0" err="1"/>
              <a:t>của</a:t>
            </a:r>
            <a:r>
              <a:rPr lang="es-ES" sz="2800" dirty="0"/>
              <a:t> </a:t>
            </a:r>
            <a:r>
              <a:rPr lang="es-ES" sz="2800" dirty="0" err="1"/>
              <a:t>mỗi</a:t>
            </a:r>
            <a:r>
              <a:rPr lang="es-ES" sz="2800" dirty="0"/>
              <a:t> </a:t>
            </a:r>
            <a:r>
              <a:rPr lang="es-ES" sz="2800" dirty="0" err="1"/>
              <a:t>nghề</a:t>
            </a:r>
            <a:r>
              <a:rPr lang="es-ES" sz="2800" dirty="0"/>
              <a:t> </a:t>
            </a:r>
            <a:r>
              <a:rPr lang="es-ES" sz="2800" dirty="0" err="1"/>
              <a:t>được</a:t>
            </a:r>
            <a:r>
              <a:rPr lang="es-ES" sz="2800" dirty="0"/>
              <a:t> </a:t>
            </a:r>
            <a:r>
              <a:rPr lang="es-ES" sz="2800" dirty="0" err="1"/>
              <a:t>biên</a:t>
            </a:r>
            <a:r>
              <a:rPr lang="es-ES" sz="2800" dirty="0"/>
              <a:t> </a:t>
            </a:r>
            <a:r>
              <a:rPr lang="es-ES" sz="2800" dirty="0" err="1"/>
              <a:t>soạn</a:t>
            </a:r>
            <a:r>
              <a:rPr lang="es-ES" sz="2800" dirty="0"/>
              <a:t> </a:t>
            </a:r>
            <a:r>
              <a:rPr lang="es-ES" sz="2800" dirty="0" err="1"/>
              <a:t>có</a:t>
            </a:r>
            <a:r>
              <a:rPr lang="es-ES" sz="2800" dirty="0"/>
              <a:t> </a:t>
            </a:r>
            <a:r>
              <a:rPr lang="es-ES" sz="2800" dirty="0" err="1"/>
              <a:t>thời</a:t>
            </a:r>
            <a:r>
              <a:rPr lang="es-ES" sz="2800" dirty="0"/>
              <a:t> </a:t>
            </a:r>
            <a:r>
              <a:rPr lang="es-ES" sz="2800" dirty="0" err="1"/>
              <a:t>gian</a:t>
            </a:r>
            <a:r>
              <a:rPr lang="es-ES" sz="2800" dirty="0"/>
              <a:t> </a:t>
            </a:r>
            <a:r>
              <a:rPr lang="es-ES" sz="2800" dirty="0" err="1"/>
              <a:t>làm</a:t>
            </a:r>
            <a:r>
              <a:rPr lang="es-ES" sz="2800" dirty="0"/>
              <a:t> </a:t>
            </a:r>
            <a:r>
              <a:rPr lang="es-ES" sz="2800" dirty="0" err="1"/>
              <a:t>bài</a:t>
            </a:r>
            <a:r>
              <a:rPr lang="es-ES" sz="2800" dirty="0"/>
              <a:t> </a:t>
            </a:r>
            <a:r>
              <a:rPr lang="es-ES" sz="2800" dirty="0" err="1"/>
              <a:t>thi</a:t>
            </a:r>
            <a:r>
              <a:rPr lang="es-ES" sz="2800" dirty="0"/>
              <a:t> </a:t>
            </a:r>
            <a:r>
              <a:rPr lang="es-ES" sz="2800" b="1" u="sng" dirty="0" err="1"/>
              <a:t>không</a:t>
            </a:r>
            <a:r>
              <a:rPr lang="es-ES" sz="2800" b="1" u="sng" dirty="0"/>
              <a:t> </a:t>
            </a:r>
            <a:r>
              <a:rPr lang="es-ES" sz="2800" b="1" u="sng" dirty="0" err="1"/>
              <a:t>quá</a:t>
            </a:r>
            <a:r>
              <a:rPr lang="es-ES" sz="2800" b="1" u="sng" dirty="0"/>
              <a:t> 15 </a:t>
            </a:r>
            <a:r>
              <a:rPr lang="es-ES" sz="2800" b="1" u="sng" dirty="0" err="1"/>
              <a:t>giờ</a:t>
            </a:r>
            <a:r>
              <a:rPr lang="es-ES" sz="2800" b="1" u="sng" dirty="0"/>
              <a:t> </a:t>
            </a:r>
            <a:r>
              <a:rPr lang="es-ES" sz="2800" b="1" u="sng" dirty="0" err="1"/>
              <a:t>và</a:t>
            </a:r>
            <a:r>
              <a:rPr lang="es-ES" sz="2800" b="1" u="sng" dirty="0"/>
              <a:t> </a:t>
            </a:r>
            <a:r>
              <a:rPr lang="es-ES" sz="2800" b="1" u="sng" dirty="0" err="1"/>
              <a:t>tối</a:t>
            </a:r>
            <a:r>
              <a:rPr lang="es-ES" sz="2800" b="1" u="sng" dirty="0"/>
              <a:t> </a:t>
            </a:r>
            <a:r>
              <a:rPr lang="es-ES" sz="2800" b="1" u="sng" dirty="0" err="1"/>
              <a:t>thiểu</a:t>
            </a:r>
            <a:r>
              <a:rPr lang="es-ES" sz="2800" b="1" u="sng" dirty="0"/>
              <a:t> 12 </a:t>
            </a:r>
            <a:r>
              <a:rPr lang="es-ES" sz="2800" b="1" u="sng" dirty="0" err="1"/>
              <a:t>giờ</a:t>
            </a:r>
            <a:r>
              <a:rPr lang="es-ES" sz="2800" b="1" u="sng" dirty="0"/>
              <a:t>, </a:t>
            </a:r>
            <a:r>
              <a:rPr lang="es-ES" sz="2800" b="1" u="sng" dirty="0" err="1"/>
              <a:t>không</a:t>
            </a:r>
            <a:r>
              <a:rPr lang="es-ES" sz="2800" b="1" u="sng" dirty="0"/>
              <a:t> </a:t>
            </a:r>
            <a:r>
              <a:rPr lang="es-ES" sz="2800" b="1" u="sng" dirty="0" err="1"/>
              <a:t>quá</a:t>
            </a:r>
            <a:r>
              <a:rPr lang="es-ES" sz="2800" b="1" u="sng" dirty="0"/>
              <a:t> 03 </a:t>
            </a:r>
            <a:r>
              <a:rPr lang="es-ES" sz="2800" b="1" u="sng" dirty="0" err="1" smtClean="0"/>
              <a:t>ngày</a:t>
            </a:r>
            <a:endParaRPr lang="es-ES" sz="2800" b="1" u="sng" dirty="0" smtClean="0"/>
          </a:p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r>
              <a:rPr lang="es-ES" sz="2800" dirty="0" err="1" smtClean="0"/>
              <a:t>Đối</a:t>
            </a:r>
            <a:r>
              <a:rPr lang="es-ES" sz="2800" dirty="0" smtClean="0"/>
              <a:t> </a:t>
            </a:r>
            <a:r>
              <a:rPr lang="es-ES" sz="2800" dirty="0" err="1" smtClean="0"/>
              <a:t>với</a:t>
            </a:r>
            <a:r>
              <a:rPr lang="es-ES" sz="2800" dirty="0" smtClean="0"/>
              <a:t> </a:t>
            </a:r>
            <a:r>
              <a:rPr lang="es-ES" sz="2800" dirty="0" err="1" smtClean="0"/>
              <a:t>việc</a:t>
            </a:r>
            <a:r>
              <a:rPr lang="es-ES" sz="2800" dirty="0" smtClean="0"/>
              <a:t> </a:t>
            </a:r>
            <a:r>
              <a:rPr lang="es-ES" sz="2800" dirty="0" err="1" smtClean="0"/>
              <a:t>thay</a:t>
            </a:r>
            <a:r>
              <a:rPr lang="es-ES" sz="2800" dirty="0" smtClean="0"/>
              <a:t> </a:t>
            </a:r>
            <a:r>
              <a:rPr lang="es-ES" sz="2800" dirty="0" err="1" smtClean="0"/>
              <a:t>đổi</a:t>
            </a:r>
            <a:r>
              <a:rPr lang="es-ES" sz="2800" dirty="0" smtClean="0"/>
              <a:t> </a:t>
            </a:r>
            <a:r>
              <a:rPr lang="es-ES" sz="2800" dirty="0" err="1" smtClean="0"/>
              <a:t>khoảng</a:t>
            </a:r>
            <a:r>
              <a:rPr lang="es-ES" sz="2800" dirty="0" smtClean="0"/>
              <a:t> </a:t>
            </a:r>
            <a:r>
              <a:rPr lang="es-ES" sz="2800" dirty="0" smtClean="0"/>
              <a:t>30% </a:t>
            </a:r>
            <a:r>
              <a:rPr lang="es-ES" sz="2800" dirty="0" err="1" smtClean="0"/>
              <a:t>đề</a:t>
            </a:r>
            <a:r>
              <a:rPr lang="es-ES" sz="2800" dirty="0" smtClean="0"/>
              <a:t> </a:t>
            </a:r>
            <a:r>
              <a:rPr lang="es-ES" sz="2800" dirty="0" err="1" smtClean="0"/>
              <a:t>thi</a:t>
            </a:r>
            <a:r>
              <a:rPr lang="es-ES" sz="2800" dirty="0" smtClean="0"/>
              <a:t>: </a:t>
            </a:r>
            <a:r>
              <a:rPr lang="es-ES" sz="2800" i="1" dirty="0" err="1">
                <a:solidFill>
                  <a:srgbClr val="FF0000"/>
                </a:solidFill>
              </a:rPr>
              <a:t>từng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chuyên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gia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biên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soạn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đề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thi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có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trách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nhiệm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chuẩn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bị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phần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đề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thi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thay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 smtClean="0">
                <a:solidFill>
                  <a:srgbClr val="FF0000"/>
                </a:solidFill>
              </a:rPr>
              <a:t>đổi</a:t>
            </a:r>
            <a:r>
              <a:rPr lang="es-ES" sz="2800" i="1" dirty="0" smtClean="0">
                <a:solidFill>
                  <a:srgbClr val="FF0000"/>
                </a:solidFill>
              </a:rPr>
              <a:t> </a:t>
            </a:r>
            <a:r>
              <a:rPr lang="es-ES" sz="2800" i="1" dirty="0" err="1" smtClean="0">
                <a:solidFill>
                  <a:srgbClr val="FF0000"/>
                </a:solidFill>
              </a:rPr>
              <a:t>của</a:t>
            </a:r>
            <a:r>
              <a:rPr lang="es-ES" sz="2800" i="1" dirty="0" smtClean="0">
                <a:solidFill>
                  <a:srgbClr val="FF0000"/>
                </a:solidFill>
              </a:rPr>
              <a:t> </a:t>
            </a:r>
            <a:r>
              <a:rPr lang="es-ES" sz="2800" i="1" dirty="0" err="1" smtClean="0">
                <a:solidFill>
                  <a:srgbClr val="FF0000"/>
                </a:solidFill>
              </a:rPr>
              <a:t>mình</a:t>
            </a:r>
            <a:r>
              <a:rPr lang="es-ES" sz="2800" i="1" dirty="0" smtClean="0">
                <a:solidFill>
                  <a:srgbClr val="FF0000"/>
                </a:solidFill>
              </a:rPr>
              <a:t>. </a:t>
            </a:r>
            <a:r>
              <a:rPr lang="es-ES" sz="2800" i="1" dirty="0" err="1">
                <a:solidFill>
                  <a:srgbClr val="FF0000"/>
                </a:solidFill>
              </a:rPr>
              <a:t>Hội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đồng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thi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sẽ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xem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xét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và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quyết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định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lựa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 smtClean="0">
                <a:solidFill>
                  <a:srgbClr val="FF0000"/>
                </a:solidFill>
              </a:rPr>
              <a:t>chọn</a:t>
            </a:r>
            <a:r>
              <a:rPr lang="es-ES" sz="2800" i="1" dirty="0" smtClean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đề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thi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thay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đổi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 smtClean="0">
                <a:solidFill>
                  <a:srgbClr val="FF0000"/>
                </a:solidFill>
              </a:rPr>
              <a:t>dựa</a:t>
            </a:r>
            <a:r>
              <a:rPr lang="es-ES" sz="2800" i="1" dirty="0" smtClean="0">
                <a:solidFill>
                  <a:srgbClr val="FF0000"/>
                </a:solidFill>
              </a:rPr>
              <a:t> </a:t>
            </a:r>
            <a:r>
              <a:rPr lang="es-ES" sz="2800" i="1" dirty="0" err="1" smtClean="0">
                <a:solidFill>
                  <a:srgbClr val="FF0000"/>
                </a:solidFill>
              </a:rPr>
              <a:t>trên</a:t>
            </a:r>
            <a:r>
              <a:rPr lang="es-ES" sz="2800" i="1" dirty="0" smtClean="0">
                <a:solidFill>
                  <a:srgbClr val="FF0000"/>
                </a:solidFill>
              </a:rPr>
              <a:t> </a:t>
            </a:r>
            <a:r>
              <a:rPr lang="es-ES" sz="2800" i="1" dirty="0" err="1" smtClean="0">
                <a:solidFill>
                  <a:srgbClr val="FF0000"/>
                </a:solidFill>
              </a:rPr>
              <a:t>các</a:t>
            </a:r>
            <a:r>
              <a:rPr lang="es-ES" sz="2800" i="1" dirty="0" smtClean="0">
                <a:solidFill>
                  <a:srgbClr val="FF0000"/>
                </a:solidFill>
              </a:rPr>
              <a:t> </a:t>
            </a:r>
            <a:r>
              <a:rPr lang="es-ES" sz="2800" i="1" dirty="0" err="1" smtClean="0">
                <a:solidFill>
                  <a:srgbClr val="FF0000"/>
                </a:solidFill>
              </a:rPr>
              <a:t>đề</a:t>
            </a:r>
            <a:r>
              <a:rPr lang="es-ES" sz="2800" i="1" dirty="0" smtClean="0">
                <a:solidFill>
                  <a:srgbClr val="FF0000"/>
                </a:solidFill>
              </a:rPr>
              <a:t> </a:t>
            </a:r>
            <a:r>
              <a:rPr lang="es-ES" sz="2800" i="1" dirty="0" err="1" smtClean="0">
                <a:solidFill>
                  <a:srgbClr val="FF0000"/>
                </a:solidFill>
              </a:rPr>
              <a:t>thi</a:t>
            </a:r>
            <a:r>
              <a:rPr lang="es-ES" sz="2800" i="1" dirty="0" smtClean="0">
                <a:solidFill>
                  <a:srgbClr val="FF0000"/>
                </a:solidFill>
              </a:rPr>
              <a:t> do </a:t>
            </a:r>
            <a:r>
              <a:rPr lang="es-ES" sz="2800" i="1" dirty="0" err="1" smtClean="0">
                <a:solidFill>
                  <a:srgbClr val="FF0000"/>
                </a:solidFill>
              </a:rPr>
              <a:t>tất</a:t>
            </a:r>
            <a:r>
              <a:rPr lang="es-ES" sz="2800" i="1" dirty="0" smtClean="0">
                <a:solidFill>
                  <a:srgbClr val="FF0000"/>
                </a:solidFill>
              </a:rPr>
              <a:t> </a:t>
            </a:r>
            <a:r>
              <a:rPr lang="es-ES" sz="2800" i="1" dirty="0" err="1" smtClean="0">
                <a:solidFill>
                  <a:srgbClr val="FF0000"/>
                </a:solidFill>
              </a:rPr>
              <a:t>cả</a:t>
            </a:r>
            <a:r>
              <a:rPr lang="es-ES" sz="2800" i="1" dirty="0" smtClean="0">
                <a:solidFill>
                  <a:srgbClr val="FF0000"/>
                </a:solidFill>
              </a:rPr>
              <a:t> </a:t>
            </a:r>
            <a:r>
              <a:rPr lang="es-ES" sz="2800" i="1" dirty="0" err="1" smtClean="0">
                <a:solidFill>
                  <a:srgbClr val="FF0000"/>
                </a:solidFill>
              </a:rPr>
              <a:t>các</a:t>
            </a:r>
            <a:r>
              <a:rPr lang="es-ES" sz="2800" i="1" dirty="0" smtClean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chuyên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gia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biên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soạn</a:t>
            </a:r>
            <a:r>
              <a:rPr lang="es-ES" sz="2800" i="1" dirty="0">
                <a:solidFill>
                  <a:srgbClr val="FF0000"/>
                </a:solidFill>
              </a:rPr>
              <a:t>. </a:t>
            </a:r>
            <a:r>
              <a:rPr lang="es-ES" sz="2800" i="1" dirty="0" err="1">
                <a:solidFill>
                  <a:srgbClr val="FF0000"/>
                </a:solidFill>
              </a:rPr>
              <a:t>Đề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thi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thay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đổi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phải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được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công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bố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ngay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sau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khi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có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quyết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định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lựa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chọn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của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Hội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đồng</a:t>
            </a:r>
            <a:r>
              <a:rPr lang="es-ES" sz="2800" i="1" dirty="0">
                <a:solidFill>
                  <a:srgbClr val="FF0000"/>
                </a:solidFill>
              </a:rPr>
              <a:t> </a:t>
            </a:r>
            <a:r>
              <a:rPr lang="es-ES" sz="2800" i="1" dirty="0" err="1">
                <a:solidFill>
                  <a:srgbClr val="FF0000"/>
                </a:solidFill>
              </a:rPr>
              <a:t>thi</a:t>
            </a:r>
            <a:r>
              <a:rPr lang="es-ES" sz="2800" i="1" dirty="0" smtClean="0">
                <a:solidFill>
                  <a:srgbClr val="FF0000"/>
                </a:solidFill>
              </a:rPr>
              <a:t> </a:t>
            </a:r>
            <a:endParaRPr sz="2800" i="1" dirty="0">
              <a:solidFill>
                <a:srgbClr val="FF0000"/>
              </a:solidFill>
              <a:latin typeface="Book Antiqua"/>
              <a:cs typeface="Book Antiqua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dự</a:t>
            </a:r>
            <a:r>
              <a:rPr lang="en-US" dirty="0"/>
              <a:t> </a:t>
            </a:r>
            <a:r>
              <a:rPr lang="en-US" dirty="0" err="1"/>
              <a:t>thảo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chế</a:t>
            </a:r>
            <a:endParaRPr spc="-345" dirty="0"/>
          </a:p>
        </p:txBody>
      </p:sp>
      <p:sp>
        <p:nvSpPr>
          <p:cNvPr id="5" name="object 5"/>
          <p:cNvSpPr txBox="1"/>
          <p:nvPr/>
        </p:nvSpPr>
        <p:spPr>
          <a:xfrm>
            <a:off x="798832" y="1333377"/>
            <a:ext cx="10048875" cy="9746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779"/>
              </a:lnSpc>
            </a:pPr>
            <a:endParaRPr lang="en-US" sz="3500" i="1" spc="100" dirty="0" smtClean="0">
              <a:solidFill>
                <a:srgbClr val="003763"/>
              </a:solidFill>
              <a:latin typeface="Arial"/>
              <a:cs typeface="Arial"/>
            </a:endParaRPr>
          </a:p>
          <a:p>
            <a:pPr marL="12700" marR="5080">
              <a:lnSpc>
                <a:spcPts val="3779"/>
              </a:lnSpc>
            </a:pPr>
            <a:r>
              <a:rPr lang="en-US" sz="3200" spc="100" dirty="0" smtClean="0">
                <a:solidFill>
                  <a:srgbClr val="FF0000"/>
                </a:solidFill>
                <a:latin typeface="Arial"/>
                <a:cs typeface="Arial"/>
              </a:rPr>
              <a:t>3. </a:t>
            </a:r>
            <a:r>
              <a:rPr lang="en-US" sz="3200" spc="100" dirty="0" err="1" smtClean="0">
                <a:solidFill>
                  <a:srgbClr val="FF0000"/>
                </a:solidFill>
                <a:latin typeface="Arial"/>
                <a:cs typeface="Arial"/>
              </a:rPr>
              <a:t>Biên</a:t>
            </a:r>
            <a:r>
              <a:rPr lang="en-US" sz="3200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200" spc="100" dirty="0" err="1" smtClean="0">
                <a:solidFill>
                  <a:srgbClr val="FF0000"/>
                </a:solidFill>
                <a:latin typeface="Arial"/>
                <a:cs typeface="Arial"/>
              </a:rPr>
              <a:t>soạn</a:t>
            </a:r>
            <a:r>
              <a:rPr lang="en-US" sz="3200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200" spc="100" dirty="0" err="1" smtClean="0">
                <a:solidFill>
                  <a:srgbClr val="FF0000"/>
                </a:solidFill>
                <a:latin typeface="Arial"/>
                <a:cs typeface="Arial"/>
              </a:rPr>
              <a:t>đề</a:t>
            </a:r>
            <a:r>
              <a:rPr lang="en-US" sz="3200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200" spc="100" dirty="0" err="1" smtClean="0">
                <a:solidFill>
                  <a:srgbClr val="FF0000"/>
                </a:solidFill>
                <a:latin typeface="Arial"/>
                <a:cs typeface="Arial"/>
              </a:rPr>
              <a:t>thi</a:t>
            </a:r>
            <a:endParaRPr lang="en-US" sz="3200" spc="100" dirty="0" smtClean="0">
              <a:solidFill>
                <a:srgbClr val="FF000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8"/>
            <a:fld id="{81D60167-4931-47E6-BA6A-407CBD079E47}" type="slidenum">
              <a:rPr spc="35" dirty="0"/>
              <a:pPr marL="25398"/>
              <a:t>10</a:t>
            </a:fld>
            <a:endParaRPr spc="35" dirty="0"/>
          </a:p>
        </p:txBody>
      </p:sp>
      <p:sp>
        <p:nvSpPr>
          <p:cNvPr id="3" name="object 3"/>
          <p:cNvSpPr txBox="1"/>
          <p:nvPr/>
        </p:nvSpPr>
        <p:spPr>
          <a:xfrm>
            <a:off x="949962" y="2483501"/>
            <a:ext cx="7203695" cy="3877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r>
              <a:rPr lang="es-ES" sz="2800" dirty="0" err="1" smtClean="0"/>
              <a:t>Kiểm</a:t>
            </a:r>
            <a:r>
              <a:rPr lang="es-ES" sz="2800" dirty="0" smtClean="0"/>
              <a:t> </a:t>
            </a:r>
            <a:r>
              <a:rPr lang="es-ES" sz="2800" dirty="0" err="1" smtClean="0"/>
              <a:t>tra</a:t>
            </a:r>
            <a:r>
              <a:rPr lang="es-ES" sz="2800" dirty="0" smtClean="0"/>
              <a:t>, </a:t>
            </a:r>
            <a:r>
              <a:rPr lang="es-ES" sz="2800" dirty="0" err="1" smtClean="0"/>
              <a:t>sát</a:t>
            </a:r>
            <a:r>
              <a:rPr lang="es-ES" sz="2800" dirty="0" smtClean="0"/>
              <a:t> </a:t>
            </a:r>
            <a:r>
              <a:rPr lang="es-ES" sz="2800" dirty="0" err="1" smtClean="0"/>
              <a:t>hạch</a:t>
            </a:r>
            <a:r>
              <a:rPr lang="es-ES" sz="2800" dirty="0"/>
              <a:t> </a:t>
            </a:r>
            <a:r>
              <a:rPr lang="es-ES" sz="2800" dirty="0" err="1" smtClean="0"/>
              <a:t>lựa</a:t>
            </a:r>
            <a:r>
              <a:rPr lang="es-ES" sz="2800" dirty="0" smtClean="0"/>
              <a:t> </a:t>
            </a:r>
            <a:r>
              <a:rPr lang="es-ES" sz="2800" dirty="0" err="1" smtClean="0"/>
              <a:t>chọn</a:t>
            </a:r>
            <a:r>
              <a:rPr lang="es-ES" sz="2800" dirty="0" smtClean="0"/>
              <a:t> </a:t>
            </a:r>
            <a:r>
              <a:rPr lang="es-ES" sz="2800" dirty="0" err="1" smtClean="0"/>
              <a:t>chuyên</a:t>
            </a:r>
            <a:r>
              <a:rPr lang="es-ES" sz="2800" dirty="0" smtClean="0"/>
              <a:t> </a:t>
            </a:r>
            <a:r>
              <a:rPr lang="es-ES" sz="2800" dirty="0" err="1" smtClean="0"/>
              <a:t>gia</a:t>
            </a:r>
            <a:r>
              <a:rPr lang="es-ES" sz="2800" dirty="0"/>
              <a:t> </a:t>
            </a:r>
            <a:r>
              <a:rPr lang="es-ES" sz="2800" dirty="0" err="1" smtClean="0"/>
              <a:t>để</a:t>
            </a:r>
            <a:r>
              <a:rPr lang="es-ES" sz="2800" dirty="0" smtClean="0"/>
              <a:t> </a:t>
            </a:r>
            <a:r>
              <a:rPr lang="es-ES" sz="2800" dirty="0" err="1" smtClean="0"/>
              <a:t>chọn</a:t>
            </a:r>
            <a:r>
              <a:rPr lang="es-ES" sz="2800" dirty="0" smtClean="0"/>
              <a:t> </a:t>
            </a:r>
            <a:r>
              <a:rPr lang="es-ES" sz="2800" dirty="0" err="1" smtClean="0"/>
              <a:t>được</a:t>
            </a:r>
            <a:r>
              <a:rPr lang="es-ES" sz="2800" dirty="0" smtClean="0"/>
              <a:t> </a:t>
            </a:r>
            <a:r>
              <a:rPr lang="es-ES" sz="2800" dirty="0" err="1" smtClean="0"/>
              <a:t>các</a:t>
            </a:r>
            <a:r>
              <a:rPr lang="es-ES" sz="2800" dirty="0" smtClean="0"/>
              <a:t> </a:t>
            </a:r>
            <a:r>
              <a:rPr lang="es-ES" sz="2800" dirty="0" err="1" smtClean="0"/>
              <a:t>chuyên</a:t>
            </a:r>
            <a:r>
              <a:rPr lang="es-ES" sz="2800" dirty="0" smtClean="0"/>
              <a:t> </a:t>
            </a:r>
            <a:r>
              <a:rPr lang="es-ES" sz="2800" dirty="0" err="1" smtClean="0"/>
              <a:t>gia</a:t>
            </a:r>
            <a:r>
              <a:rPr lang="es-ES" sz="2800" dirty="0" smtClean="0"/>
              <a:t> </a:t>
            </a:r>
            <a:r>
              <a:rPr lang="es-ES" sz="2800" dirty="0" err="1" smtClean="0"/>
              <a:t>có</a:t>
            </a:r>
            <a:r>
              <a:rPr lang="es-ES" sz="2800" dirty="0" smtClean="0"/>
              <a:t> </a:t>
            </a:r>
            <a:r>
              <a:rPr lang="es-ES" sz="2800" dirty="0" err="1" smtClean="0"/>
              <a:t>trình</a:t>
            </a:r>
            <a:r>
              <a:rPr lang="es-ES" sz="2800" dirty="0" smtClean="0"/>
              <a:t> </a:t>
            </a:r>
            <a:r>
              <a:rPr lang="es-ES" sz="2800" dirty="0" err="1" smtClean="0"/>
              <a:t>độ</a:t>
            </a:r>
            <a:r>
              <a:rPr lang="es-ES" sz="2800" dirty="0" smtClean="0"/>
              <a:t> </a:t>
            </a:r>
            <a:r>
              <a:rPr lang="es-ES" sz="2800" dirty="0" err="1" smtClean="0"/>
              <a:t>chuyên</a:t>
            </a:r>
            <a:r>
              <a:rPr lang="es-ES" sz="2800" dirty="0" smtClean="0"/>
              <a:t> </a:t>
            </a:r>
            <a:r>
              <a:rPr lang="es-ES" sz="2800" dirty="0" err="1" smtClean="0"/>
              <a:t>môn</a:t>
            </a:r>
            <a:r>
              <a:rPr lang="es-ES" sz="2800" dirty="0" smtClean="0"/>
              <a:t> </a:t>
            </a:r>
            <a:r>
              <a:rPr lang="es-ES" sz="2800" dirty="0" err="1" smtClean="0"/>
              <a:t>kỹ</a:t>
            </a:r>
            <a:r>
              <a:rPr lang="es-ES" sz="2800" dirty="0" smtClean="0"/>
              <a:t> </a:t>
            </a:r>
            <a:r>
              <a:rPr lang="es-ES" sz="2800" dirty="0" err="1" smtClean="0"/>
              <a:t>thuật</a:t>
            </a:r>
            <a:r>
              <a:rPr lang="es-ES" sz="2800" dirty="0" smtClean="0"/>
              <a:t> </a:t>
            </a:r>
            <a:r>
              <a:rPr lang="es-ES" sz="2800" dirty="0" err="1" smtClean="0"/>
              <a:t>tốt</a:t>
            </a:r>
            <a:r>
              <a:rPr lang="es-ES" sz="2800" dirty="0" smtClean="0"/>
              <a:t>, </a:t>
            </a:r>
            <a:r>
              <a:rPr lang="es-ES" sz="2800" dirty="0" err="1" smtClean="0"/>
              <a:t>có</a:t>
            </a:r>
            <a:r>
              <a:rPr lang="es-ES" sz="2800" dirty="0" smtClean="0"/>
              <a:t> </a:t>
            </a:r>
            <a:r>
              <a:rPr lang="es-ES" sz="2800" dirty="0" err="1" smtClean="0"/>
              <a:t>kinh</a:t>
            </a:r>
            <a:r>
              <a:rPr lang="es-ES" sz="2800" dirty="0" smtClean="0"/>
              <a:t> </a:t>
            </a:r>
            <a:r>
              <a:rPr lang="es-ES" sz="2800" dirty="0" err="1" smtClean="0"/>
              <a:t>nghiệm</a:t>
            </a:r>
            <a:r>
              <a:rPr lang="es-E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nghiệm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lĩnh</a:t>
            </a:r>
            <a:r>
              <a:rPr lang="en-US" sz="2800" dirty="0"/>
              <a:t> </a:t>
            </a:r>
            <a:r>
              <a:rPr lang="en-US" sz="2800" dirty="0" err="1"/>
              <a:t>vực</a:t>
            </a:r>
            <a:r>
              <a:rPr lang="en-US" sz="2800" dirty="0"/>
              <a:t> </a:t>
            </a:r>
            <a:r>
              <a:rPr lang="en-US" sz="2800" dirty="0" err="1"/>
              <a:t>nghề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, </a:t>
            </a:r>
            <a:r>
              <a:rPr lang="en-US" sz="2800" b="1" u="sng" dirty="0" err="1"/>
              <a:t>ưu</a:t>
            </a:r>
            <a:r>
              <a:rPr lang="en-US" sz="2800" b="1" u="sng" dirty="0"/>
              <a:t> </a:t>
            </a:r>
            <a:r>
              <a:rPr lang="en-US" sz="2800" b="1" u="sng" dirty="0" err="1"/>
              <a:t>tiên</a:t>
            </a:r>
            <a:r>
              <a:rPr lang="en-US" sz="2800" b="1" u="sng" dirty="0"/>
              <a:t> </a:t>
            </a:r>
            <a:r>
              <a:rPr lang="en-US" sz="2800" b="1" u="sng" dirty="0" err="1"/>
              <a:t>lựa</a:t>
            </a:r>
            <a:r>
              <a:rPr lang="en-US" sz="2800" b="1" u="sng" dirty="0"/>
              <a:t> </a:t>
            </a:r>
            <a:r>
              <a:rPr lang="en-US" sz="2800" b="1" u="sng" dirty="0" err="1"/>
              <a:t>chọn</a:t>
            </a:r>
            <a:r>
              <a:rPr lang="en-US" sz="2800" b="1" u="sng" dirty="0"/>
              <a:t> </a:t>
            </a:r>
            <a:r>
              <a:rPr lang="en-US" sz="2800" b="1" u="sng" dirty="0" err="1"/>
              <a:t>các</a:t>
            </a:r>
            <a:r>
              <a:rPr lang="en-US" sz="2800" b="1" u="sng" dirty="0"/>
              <a:t> </a:t>
            </a:r>
            <a:r>
              <a:rPr lang="en-US" sz="2800" b="1" u="sng" dirty="0" err="1"/>
              <a:t>chuyên</a:t>
            </a:r>
            <a:r>
              <a:rPr lang="en-US" sz="2800" b="1" u="sng" dirty="0"/>
              <a:t> </a:t>
            </a:r>
            <a:r>
              <a:rPr lang="en-US" sz="2800" b="1" u="sng" dirty="0" err="1"/>
              <a:t>gia</a:t>
            </a:r>
            <a:r>
              <a:rPr lang="en-US" sz="2800" b="1" u="sng" dirty="0"/>
              <a:t> </a:t>
            </a:r>
            <a:r>
              <a:rPr lang="en-US" sz="2800" b="1" u="sng" dirty="0" err="1"/>
              <a:t>có</a:t>
            </a:r>
            <a:r>
              <a:rPr lang="en-US" sz="2800" b="1" u="sng" dirty="0"/>
              <a:t> </a:t>
            </a:r>
            <a:r>
              <a:rPr lang="en-US" sz="2800" b="1" u="sng" dirty="0" err="1"/>
              <a:t>tiếng</a:t>
            </a:r>
            <a:r>
              <a:rPr lang="en-US" sz="2800" b="1" u="sng" dirty="0"/>
              <a:t> Anh </a:t>
            </a:r>
            <a:r>
              <a:rPr lang="en-US" sz="2800" b="1" u="sng" dirty="0" err="1"/>
              <a:t>thành</a:t>
            </a:r>
            <a:r>
              <a:rPr lang="en-US" sz="2800" b="1" u="sng" dirty="0"/>
              <a:t> </a:t>
            </a:r>
            <a:r>
              <a:rPr lang="en-US" sz="2800" b="1" u="sng" dirty="0" err="1" smtClean="0"/>
              <a:t>thạo</a:t>
            </a:r>
            <a:r>
              <a:rPr lang="en-US" sz="2800" b="1" u="sng" dirty="0" smtClean="0"/>
              <a:t>;</a:t>
            </a:r>
          </a:p>
          <a:p>
            <a:pPr marL="12700">
              <a:tabLst>
                <a:tab pos="194302" algn="l"/>
              </a:tabLst>
            </a:pPr>
            <a:endParaRPr lang="es-ES" sz="2800" u="sng" dirty="0" smtClean="0"/>
          </a:p>
          <a:p>
            <a:pPr marL="193666" indent="-180966">
              <a:buFont typeface="Arial"/>
              <a:buChar char="•"/>
              <a:tabLst>
                <a:tab pos="194302" algn="l"/>
              </a:tabLst>
            </a:pPr>
            <a:r>
              <a:rPr lang="es-ES" sz="2800" dirty="0" err="1" smtClean="0"/>
              <a:t>Tập</a:t>
            </a:r>
            <a:r>
              <a:rPr lang="es-ES" sz="2800" dirty="0" smtClean="0"/>
              <a:t> </a:t>
            </a:r>
            <a:r>
              <a:rPr lang="es-ES" sz="2800" dirty="0" err="1" smtClean="0"/>
              <a:t>huấn</a:t>
            </a:r>
            <a:r>
              <a:rPr lang="es-ES" sz="2800" dirty="0" smtClean="0"/>
              <a:t> </a:t>
            </a:r>
            <a:r>
              <a:rPr lang="es-ES" sz="2800" dirty="0" err="1" smtClean="0"/>
              <a:t>cho</a:t>
            </a:r>
            <a:r>
              <a:rPr lang="es-ES" sz="2800" dirty="0" smtClean="0"/>
              <a:t> </a:t>
            </a:r>
            <a:r>
              <a:rPr lang="es-ES" sz="2800" dirty="0" err="1" smtClean="0"/>
              <a:t>chuyên</a:t>
            </a:r>
            <a:r>
              <a:rPr lang="es-ES" sz="2800" dirty="0" smtClean="0"/>
              <a:t> </a:t>
            </a:r>
            <a:r>
              <a:rPr lang="es-ES" sz="2800" dirty="0" err="1" smtClean="0"/>
              <a:t>gia</a:t>
            </a:r>
            <a:r>
              <a:rPr lang="es-ES" sz="2800" dirty="0" smtClean="0"/>
              <a:t> </a:t>
            </a:r>
            <a:r>
              <a:rPr lang="es-ES" sz="2800" dirty="0" err="1" smtClean="0"/>
              <a:t>về</a:t>
            </a:r>
            <a:r>
              <a:rPr lang="es-ES" sz="2800" dirty="0" smtClean="0"/>
              <a:t> </a:t>
            </a:r>
            <a:r>
              <a:rPr lang="es-ES" sz="2800" dirty="0" err="1" smtClean="0"/>
              <a:t>biên</a:t>
            </a:r>
            <a:r>
              <a:rPr lang="es-ES" sz="2800" dirty="0" smtClean="0"/>
              <a:t> </a:t>
            </a:r>
            <a:r>
              <a:rPr lang="es-ES" sz="2800" dirty="0" err="1" smtClean="0"/>
              <a:t>soạn</a:t>
            </a:r>
            <a:r>
              <a:rPr lang="es-ES" sz="2800" dirty="0" smtClean="0"/>
              <a:t> </a:t>
            </a:r>
            <a:r>
              <a:rPr lang="es-ES" sz="2800" dirty="0" err="1" smtClean="0"/>
              <a:t>đề</a:t>
            </a:r>
            <a:r>
              <a:rPr lang="es-ES" sz="2800" dirty="0" smtClean="0"/>
              <a:t> </a:t>
            </a:r>
            <a:r>
              <a:rPr lang="es-ES" sz="2800" dirty="0" err="1" smtClean="0"/>
              <a:t>thi</a:t>
            </a:r>
            <a:r>
              <a:rPr lang="es-ES" sz="2800" dirty="0" smtClean="0"/>
              <a:t> </a:t>
            </a:r>
            <a:r>
              <a:rPr lang="es-ES" sz="2800" dirty="0" err="1" smtClean="0"/>
              <a:t>và</a:t>
            </a:r>
            <a:r>
              <a:rPr lang="es-ES" sz="2800" dirty="0" smtClean="0"/>
              <a:t> </a:t>
            </a:r>
            <a:r>
              <a:rPr lang="es-ES" sz="2800" dirty="0" err="1" smtClean="0"/>
              <a:t>chấm</a:t>
            </a:r>
            <a:r>
              <a:rPr lang="es-ES" sz="2800" dirty="0" smtClean="0"/>
              <a:t> </a:t>
            </a:r>
            <a:r>
              <a:rPr lang="es-ES" sz="2800" dirty="0" err="1" smtClean="0"/>
              <a:t>thi</a:t>
            </a:r>
            <a:r>
              <a:rPr lang="es-ES" sz="2800" dirty="0" smtClean="0"/>
              <a:t>; </a:t>
            </a:r>
            <a:r>
              <a:rPr lang="es-ES" sz="2800" dirty="0" err="1" smtClean="0"/>
              <a:t>và</a:t>
            </a:r>
            <a:r>
              <a:rPr lang="es-ES" sz="2800" dirty="0" smtClean="0"/>
              <a:t> </a:t>
            </a:r>
            <a:r>
              <a:rPr lang="es-ES" sz="2800" dirty="0" err="1" smtClean="0"/>
              <a:t>các</a:t>
            </a:r>
            <a:r>
              <a:rPr lang="es-ES" sz="2800" dirty="0" smtClean="0"/>
              <a:t> </a:t>
            </a:r>
            <a:r>
              <a:rPr lang="es-ES" sz="2800" dirty="0" err="1" smtClean="0"/>
              <a:t>kỹ</a:t>
            </a:r>
            <a:r>
              <a:rPr lang="es-ES" sz="2800" dirty="0" smtClean="0"/>
              <a:t> </a:t>
            </a:r>
            <a:r>
              <a:rPr lang="es-ES" sz="2800" dirty="0" err="1" smtClean="0"/>
              <a:t>năng</a:t>
            </a:r>
            <a:r>
              <a:rPr lang="es-ES" sz="2800" dirty="0" smtClean="0"/>
              <a:t>, </a:t>
            </a:r>
            <a:r>
              <a:rPr lang="es-ES" sz="2800" dirty="0" err="1" smtClean="0"/>
              <a:t>kiến</a:t>
            </a:r>
            <a:r>
              <a:rPr lang="es-ES" sz="2800" dirty="0" smtClean="0"/>
              <a:t> </a:t>
            </a:r>
            <a:r>
              <a:rPr lang="es-ES" sz="2800" dirty="0" err="1" smtClean="0"/>
              <a:t>thức</a:t>
            </a:r>
            <a:r>
              <a:rPr lang="es-ES" sz="2800" dirty="0" smtClean="0"/>
              <a:t> </a:t>
            </a:r>
            <a:r>
              <a:rPr lang="es-ES" sz="2800" dirty="0" err="1" smtClean="0"/>
              <a:t>khác</a:t>
            </a:r>
            <a:r>
              <a:rPr lang="es-ES" sz="2800" dirty="0" smtClean="0"/>
              <a:t> </a:t>
            </a:r>
            <a:r>
              <a:rPr lang="es-ES" sz="2800" dirty="0" err="1" smtClean="0"/>
              <a:t>có</a:t>
            </a:r>
            <a:r>
              <a:rPr lang="es-ES" sz="2800" dirty="0" smtClean="0"/>
              <a:t> </a:t>
            </a:r>
            <a:r>
              <a:rPr lang="es-ES" sz="2800" dirty="0" err="1" smtClean="0"/>
              <a:t>liên</a:t>
            </a:r>
            <a:r>
              <a:rPr lang="es-ES" sz="2800" dirty="0" smtClean="0"/>
              <a:t> </a:t>
            </a:r>
            <a:r>
              <a:rPr lang="es-ES" sz="2800" dirty="0" err="1" smtClean="0"/>
              <a:t>quan</a:t>
            </a:r>
            <a:r>
              <a:rPr lang="es-ES" sz="2800" dirty="0" smtClean="0"/>
              <a:t>.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dự</a:t>
            </a:r>
            <a:r>
              <a:rPr lang="en-US" dirty="0"/>
              <a:t> </a:t>
            </a:r>
            <a:r>
              <a:rPr lang="en-US" dirty="0" err="1"/>
              <a:t>thảo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chế</a:t>
            </a:r>
            <a:endParaRPr spc="-345" dirty="0"/>
          </a:p>
        </p:txBody>
      </p:sp>
      <p:sp>
        <p:nvSpPr>
          <p:cNvPr id="5" name="object 5"/>
          <p:cNvSpPr txBox="1"/>
          <p:nvPr/>
        </p:nvSpPr>
        <p:spPr>
          <a:xfrm>
            <a:off x="798832" y="1333377"/>
            <a:ext cx="10048875" cy="97462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779"/>
              </a:lnSpc>
            </a:pPr>
            <a:endParaRPr lang="en-US" sz="3500" i="1" spc="100" dirty="0" smtClean="0">
              <a:solidFill>
                <a:srgbClr val="003763"/>
              </a:solidFill>
              <a:latin typeface="Arial"/>
              <a:cs typeface="Arial"/>
            </a:endParaRPr>
          </a:p>
          <a:p>
            <a:pPr marL="12700" marR="5080">
              <a:lnSpc>
                <a:spcPts val="3779"/>
              </a:lnSpc>
            </a:pPr>
            <a:r>
              <a:rPr lang="en-US" sz="3000" spc="100" dirty="0">
                <a:solidFill>
                  <a:srgbClr val="FF0000"/>
                </a:solidFill>
                <a:latin typeface="Arial"/>
                <a:cs typeface="Arial"/>
              </a:rPr>
              <a:t>4</a:t>
            </a:r>
            <a:r>
              <a:rPr lang="en-US" sz="3000" spc="100" dirty="0" smtClean="0">
                <a:solidFill>
                  <a:srgbClr val="FF0000"/>
                </a:solidFill>
                <a:latin typeface="Arial"/>
                <a:cs typeface="Arial"/>
              </a:rPr>
              <a:t>.Lựa </a:t>
            </a:r>
            <a:r>
              <a:rPr lang="en-US" sz="3000" spc="100" dirty="0" err="1" smtClean="0">
                <a:solidFill>
                  <a:srgbClr val="FF0000"/>
                </a:solidFill>
                <a:latin typeface="Arial"/>
                <a:cs typeface="Arial"/>
              </a:rPr>
              <a:t>chọn</a:t>
            </a:r>
            <a:r>
              <a:rPr lang="en-US" sz="3000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spc="100" dirty="0" err="1" smtClean="0">
                <a:solidFill>
                  <a:srgbClr val="FF0000"/>
                </a:solidFill>
                <a:latin typeface="Arial"/>
                <a:cs typeface="Arial"/>
              </a:rPr>
              <a:t>và</a:t>
            </a:r>
            <a:r>
              <a:rPr lang="en-US" sz="3000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spc="100" dirty="0" err="1" smtClean="0">
                <a:solidFill>
                  <a:srgbClr val="FF0000"/>
                </a:solidFill>
                <a:latin typeface="Arial"/>
                <a:cs typeface="Arial"/>
              </a:rPr>
              <a:t>tập</a:t>
            </a:r>
            <a:r>
              <a:rPr lang="en-US" sz="3000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spc="100" dirty="0" err="1" smtClean="0">
                <a:solidFill>
                  <a:srgbClr val="FF0000"/>
                </a:solidFill>
                <a:latin typeface="Arial"/>
                <a:cs typeface="Arial"/>
              </a:rPr>
              <a:t>huấn</a:t>
            </a:r>
            <a:r>
              <a:rPr lang="en-US" sz="3000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spc="100" dirty="0" err="1" smtClean="0">
                <a:solidFill>
                  <a:srgbClr val="FF0000"/>
                </a:solidFill>
                <a:latin typeface="Arial"/>
                <a:cs typeface="Arial"/>
              </a:rPr>
              <a:t>chuyên</a:t>
            </a:r>
            <a:r>
              <a:rPr lang="en-US" sz="3000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spc="100" dirty="0" err="1" smtClean="0">
                <a:solidFill>
                  <a:srgbClr val="FF0000"/>
                </a:solidFill>
                <a:latin typeface="Arial"/>
                <a:cs typeface="Arial"/>
              </a:rPr>
              <a:t>gia</a:t>
            </a:r>
            <a:r>
              <a:rPr lang="en-US" sz="3000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spc="100" dirty="0" err="1" smtClean="0">
                <a:solidFill>
                  <a:srgbClr val="FF0000"/>
                </a:solidFill>
                <a:latin typeface="Arial"/>
                <a:cs typeface="Arial"/>
              </a:rPr>
              <a:t>dự</a:t>
            </a:r>
            <a:r>
              <a:rPr lang="en-US" sz="3000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spc="100" dirty="0" err="1" smtClean="0">
                <a:solidFill>
                  <a:srgbClr val="FF0000"/>
                </a:solidFill>
                <a:latin typeface="Arial"/>
                <a:cs typeface="Arial"/>
              </a:rPr>
              <a:t>thi</a:t>
            </a:r>
            <a:r>
              <a:rPr lang="en-US" sz="3000" spc="100" dirty="0" smtClean="0">
                <a:solidFill>
                  <a:srgbClr val="FF0000"/>
                </a:solidFill>
                <a:latin typeface="Arial"/>
                <a:cs typeface="Arial"/>
              </a:rPr>
              <a:t> TNQG</a:t>
            </a:r>
          </a:p>
        </p:txBody>
      </p:sp>
      <p:sp>
        <p:nvSpPr>
          <p:cNvPr id="7" name="object 3"/>
          <p:cNvSpPr/>
          <p:nvPr/>
        </p:nvSpPr>
        <p:spPr>
          <a:xfrm>
            <a:off x="8153400" y="2231136"/>
            <a:ext cx="3178303" cy="31790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5351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8"/>
            <a:fld id="{81D60167-4931-47E6-BA6A-407CBD079E47}" type="slidenum">
              <a:rPr spc="35" dirty="0"/>
              <a:pPr marL="25398"/>
              <a:t>11</a:t>
            </a:fld>
            <a:endParaRPr spc="35" dirty="0"/>
          </a:p>
        </p:txBody>
      </p:sp>
      <p:sp>
        <p:nvSpPr>
          <p:cNvPr id="3" name="object 3"/>
          <p:cNvSpPr txBox="1"/>
          <p:nvPr/>
        </p:nvSpPr>
        <p:spPr>
          <a:xfrm>
            <a:off x="879419" y="2549128"/>
            <a:ext cx="7807381" cy="3877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sz="2800" dirty="0"/>
              <a:t>-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môn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nghiệm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,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b="1" u="sng" dirty="0" err="1"/>
              <a:t>khả</a:t>
            </a:r>
            <a:r>
              <a:rPr lang="en-US" sz="2800" b="1" u="sng" dirty="0"/>
              <a:t> </a:t>
            </a:r>
            <a:r>
              <a:rPr lang="en-US" sz="2800" b="1" u="sng" dirty="0" err="1"/>
              <a:t>năng</a:t>
            </a:r>
            <a:r>
              <a:rPr lang="en-US" sz="2800" b="1" u="sng" dirty="0"/>
              <a:t> </a:t>
            </a:r>
            <a:r>
              <a:rPr lang="en-US" sz="2800" b="1" u="sng" dirty="0" err="1"/>
              <a:t>giao</a:t>
            </a:r>
            <a:r>
              <a:rPr lang="en-US" sz="2800" b="1" u="sng" dirty="0"/>
              <a:t> </a:t>
            </a:r>
            <a:r>
              <a:rPr lang="en-US" sz="2800" b="1" u="sng" dirty="0" err="1"/>
              <a:t>tiếp</a:t>
            </a:r>
            <a:r>
              <a:rPr lang="en-US" sz="2800" b="1" u="sng" dirty="0"/>
              <a:t> </a:t>
            </a:r>
            <a:r>
              <a:rPr lang="en-US" sz="2800" b="1" u="sng" dirty="0" err="1"/>
              <a:t>bằng</a:t>
            </a:r>
            <a:r>
              <a:rPr lang="en-US" sz="2800" b="1" u="sng" dirty="0"/>
              <a:t> </a:t>
            </a:r>
            <a:r>
              <a:rPr lang="en-US" sz="2800" b="1" u="sng" dirty="0" err="1"/>
              <a:t>tiếng</a:t>
            </a:r>
            <a:r>
              <a:rPr lang="en-US" sz="2800" b="1" u="sng" dirty="0"/>
              <a:t> Anh</a:t>
            </a:r>
            <a:r>
              <a:rPr lang="en-US" sz="2800" dirty="0"/>
              <a:t>;</a:t>
            </a:r>
          </a:p>
          <a:p>
            <a:r>
              <a:rPr lang="en-US" sz="2800" dirty="0"/>
              <a:t>-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tham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thi</a:t>
            </a:r>
            <a:r>
              <a:rPr lang="en-US" sz="2800" dirty="0"/>
              <a:t> </a:t>
            </a:r>
            <a:r>
              <a:rPr lang="en-US" sz="2800" dirty="0" err="1"/>
              <a:t>tay</a:t>
            </a:r>
            <a:r>
              <a:rPr lang="en-US" sz="2800" dirty="0"/>
              <a:t> </a:t>
            </a:r>
            <a:r>
              <a:rPr lang="en-US" sz="2800" dirty="0" err="1"/>
              <a:t>nghề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giới</a:t>
            </a:r>
            <a:r>
              <a:rPr lang="en-US" sz="2800" dirty="0"/>
              <a:t>,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cam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thúc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thi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môn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quả</a:t>
            </a:r>
            <a:r>
              <a:rPr lang="en-US" sz="2800" dirty="0"/>
              <a:t> tham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thi</a:t>
            </a:r>
            <a:r>
              <a:rPr lang="en-US" sz="2800" dirty="0"/>
              <a:t> </a:t>
            </a:r>
            <a:r>
              <a:rPr lang="en-US" sz="2800" dirty="0" err="1"/>
              <a:t>nhằm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xây</a:t>
            </a:r>
            <a:r>
              <a:rPr lang="en-US" sz="2800" dirty="0"/>
              <a:t> </a:t>
            </a:r>
            <a:r>
              <a:rPr lang="en-US" sz="2800" dirty="0" err="1"/>
              <a:t>dựng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nghề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nâng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đào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nghề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tham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smtClean="0"/>
              <a:t>GDNN</a:t>
            </a:r>
            <a:endParaRPr lang="en-US" sz="2800" dirty="0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dự</a:t>
            </a:r>
            <a:r>
              <a:rPr lang="en-US" dirty="0"/>
              <a:t> </a:t>
            </a:r>
            <a:r>
              <a:rPr lang="en-US" dirty="0" err="1"/>
              <a:t>thảo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chế</a:t>
            </a:r>
            <a:endParaRPr spc="-345" dirty="0"/>
          </a:p>
        </p:txBody>
      </p:sp>
      <p:sp>
        <p:nvSpPr>
          <p:cNvPr id="5" name="object 5"/>
          <p:cNvSpPr txBox="1"/>
          <p:nvPr/>
        </p:nvSpPr>
        <p:spPr>
          <a:xfrm>
            <a:off x="798832" y="1722487"/>
            <a:ext cx="10048875" cy="4530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779"/>
              </a:lnSpc>
            </a:pPr>
            <a:r>
              <a:rPr lang="en-US" sz="3000" b="1" spc="100" dirty="0">
                <a:solidFill>
                  <a:srgbClr val="FF0000"/>
                </a:solidFill>
                <a:latin typeface="Arial"/>
                <a:cs typeface="Arial"/>
              </a:rPr>
              <a:t>5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.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Chuyên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gia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thi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tay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nghề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ASEAN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và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thế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giới</a:t>
            </a:r>
            <a:endParaRPr lang="en-US" sz="3000" b="1" spc="100" dirty="0" smtClean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8" name="object 5"/>
          <p:cNvSpPr/>
          <p:nvPr/>
        </p:nvSpPr>
        <p:spPr>
          <a:xfrm>
            <a:off x="9286789" y="1763698"/>
            <a:ext cx="2922271" cy="29222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/>
          <p:cNvSpPr/>
          <p:nvPr/>
        </p:nvSpPr>
        <p:spPr>
          <a:xfrm>
            <a:off x="8415567" y="2412344"/>
            <a:ext cx="2922271" cy="29222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5973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8"/>
            <a:fld id="{81D60167-4931-47E6-BA6A-407CBD079E47}" type="slidenum">
              <a:rPr spc="35" dirty="0"/>
              <a:pPr marL="25398"/>
              <a:t>12</a:t>
            </a:fld>
            <a:endParaRPr spc="35" dirty="0"/>
          </a:p>
        </p:txBody>
      </p:sp>
      <p:sp>
        <p:nvSpPr>
          <p:cNvPr id="3" name="object 3"/>
          <p:cNvSpPr txBox="1"/>
          <p:nvPr/>
        </p:nvSpPr>
        <p:spPr>
          <a:xfrm>
            <a:off x="879419" y="2549128"/>
            <a:ext cx="7807381" cy="3877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r>
              <a:rPr lang="en-US" sz="2800" dirty="0"/>
              <a:t>-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môn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nghiệm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,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b="1" u="sng" dirty="0" err="1"/>
              <a:t>khả</a:t>
            </a:r>
            <a:r>
              <a:rPr lang="en-US" sz="2800" b="1" u="sng" dirty="0"/>
              <a:t> </a:t>
            </a:r>
            <a:r>
              <a:rPr lang="en-US" sz="2800" b="1" u="sng" dirty="0" err="1"/>
              <a:t>năng</a:t>
            </a:r>
            <a:r>
              <a:rPr lang="en-US" sz="2800" b="1" u="sng" dirty="0"/>
              <a:t> </a:t>
            </a:r>
            <a:r>
              <a:rPr lang="en-US" sz="2800" b="1" u="sng" dirty="0" err="1"/>
              <a:t>giao</a:t>
            </a:r>
            <a:r>
              <a:rPr lang="en-US" sz="2800" b="1" u="sng" dirty="0"/>
              <a:t> </a:t>
            </a:r>
            <a:r>
              <a:rPr lang="en-US" sz="2800" b="1" u="sng" dirty="0" err="1"/>
              <a:t>tiếp</a:t>
            </a:r>
            <a:r>
              <a:rPr lang="en-US" sz="2800" b="1" u="sng" dirty="0"/>
              <a:t> </a:t>
            </a:r>
            <a:r>
              <a:rPr lang="en-US" sz="2800" b="1" u="sng" dirty="0" err="1"/>
              <a:t>bằng</a:t>
            </a:r>
            <a:r>
              <a:rPr lang="en-US" sz="2800" b="1" u="sng" dirty="0"/>
              <a:t> </a:t>
            </a:r>
            <a:r>
              <a:rPr lang="en-US" sz="2800" b="1" u="sng" dirty="0" err="1"/>
              <a:t>tiếng</a:t>
            </a:r>
            <a:r>
              <a:rPr lang="en-US" sz="2800" b="1" u="sng" dirty="0"/>
              <a:t> Anh</a:t>
            </a:r>
            <a:r>
              <a:rPr lang="en-US" sz="2800" dirty="0"/>
              <a:t>;</a:t>
            </a:r>
          </a:p>
          <a:p>
            <a:r>
              <a:rPr lang="en-US" sz="2800" dirty="0"/>
              <a:t>-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tham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thi</a:t>
            </a:r>
            <a:r>
              <a:rPr lang="en-US" sz="2800" dirty="0"/>
              <a:t> </a:t>
            </a:r>
            <a:r>
              <a:rPr lang="en-US" sz="2800" dirty="0" err="1"/>
              <a:t>tay</a:t>
            </a:r>
            <a:r>
              <a:rPr lang="en-US" sz="2800" dirty="0"/>
              <a:t> </a:t>
            </a:r>
            <a:r>
              <a:rPr lang="en-US" sz="2800" dirty="0" err="1"/>
              <a:t>nghề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giới</a:t>
            </a:r>
            <a:r>
              <a:rPr lang="en-US" sz="2800" dirty="0"/>
              <a:t>,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cam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thúc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thi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môn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quả</a:t>
            </a:r>
            <a:r>
              <a:rPr lang="en-US" sz="2800" dirty="0"/>
              <a:t> tham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thi</a:t>
            </a:r>
            <a:r>
              <a:rPr lang="en-US" sz="2800" dirty="0"/>
              <a:t> </a:t>
            </a:r>
            <a:r>
              <a:rPr lang="en-US" sz="2800" dirty="0" err="1"/>
              <a:t>nhằm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xây</a:t>
            </a:r>
            <a:r>
              <a:rPr lang="en-US" sz="2800" dirty="0"/>
              <a:t> </a:t>
            </a:r>
            <a:r>
              <a:rPr lang="en-US" sz="2800" dirty="0" err="1"/>
              <a:t>dựng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nghề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nâng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đào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nghề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tham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smtClean="0"/>
              <a:t>GDNN</a:t>
            </a:r>
            <a:endParaRPr lang="en-US" sz="2800" dirty="0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dự</a:t>
            </a:r>
            <a:r>
              <a:rPr lang="en-US" dirty="0"/>
              <a:t> </a:t>
            </a:r>
            <a:r>
              <a:rPr lang="en-US" dirty="0" err="1"/>
              <a:t>thảo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chế</a:t>
            </a:r>
            <a:endParaRPr spc="-345" dirty="0"/>
          </a:p>
        </p:txBody>
      </p:sp>
      <p:sp>
        <p:nvSpPr>
          <p:cNvPr id="5" name="object 5"/>
          <p:cNvSpPr txBox="1"/>
          <p:nvPr/>
        </p:nvSpPr>
        <p:spPr>
          <a:xfrm>
            <a:off x="798832" y="1722487"/>
            <a:ext cx="10048875" cy="4530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779"/>
              </a:lnSpc>
            </a:pPr>
            <a:r>
              <a:rPr lang="en-US" sz="3000" b="1" spc="100" dirty="0">
                <a:solidFill>
                  <a:srgbClr val="FF0000"/>
                </a:solidFill>
                <a:latin typeface="Arial"/>
                <a:cs typeface="Arial"/>
              </a:rPr>
              <a:t>5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.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Chuyên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gia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thi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tay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nghề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ASEAN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và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thế</a:t>
            </a:r>
            <a:r>
              <a:rPr lang="en-US" sz="3000" b="1" spc="100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3000" b="1" spc="100" dirty="0" err="1" smtClean="0">
                <a:solidFill>
                  <a:srgbClr val="FF0000"/>
                </a:solidFill>
                <a:latin typeface="Arial"/>
                <a:cs typeface="Arial"/>
              </a:rPr>
              <a:t>giới</a:t>
            </a:r>
            <a:endParaRPr lang="en-US" sz="3000" b="1" spc="100" dirty="0" smtClean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8" name="object 5"/>
          <p:cNvSpPr/>
          <p:nvPr/>
        </p:nvSpPr>
        <p:spPr>
          <a:xfrm>
            <a:off x="9286789" y="1763698"/>
            <a:ext cx="2922271" cy="29222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/>
          <p:cNvSpPr/>
          <p:nvPr/>
        </p:nvSpPr>
        <p:spPr>
          <a:xfrm>
            <a:off x="8415567" y="2412344"/>
            <a:ext cx="2922271" cy="29222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3603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dự</a:t>
            </a:r>
            <a:r>
              <a:rPr lang="en-US" dirty="0"/>
              <a:t> </a:t>
            </a:r>
            <a:r>
              <a:rPr lang="en-US" dirty="0" err="1"/>
              <a:t>thảo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chế</a:t>
            </a:r>
            <a:endParaRPr spc="260" dirty="0"/>
          </a:p>
        </p:txBody>
      </p:sp>
      <p:sp>
        <p:nvSpPr>
          <p:cNvPr id="4" name="object 4"/>
          <p:cNvSpPr txBox="1"/>
          <p:nvPr/>
        </p:nvSpPr>
        <p:spPr>
          <a:xfrm>
            <a:off x="786131" y="1864686"/>
            <a:ext cx="8421369" cy="439094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spcBef>
                <a:spcPts val="991"/>
              </a:spcBef>
              <a:tabLst>
                <a:tab pos="194302" algn="l"/>
              </a:tabLst>
            </a:pPr>
            <a:r>
              <a:rPr lang="en-US" sz="2800" b="1" dirty="0" smtClean="0">
                <a:solidFill>
                  <a:srgbClr val="FF0000"/>
                </a:solidFill>
                <a:latin typeface="Book Antiqua"/>
                <a:cs typeface="Book Antiqua"/>
              </a:rPr>
              <a:t>6. </a:t>
            </a:r>
            <a:r>
              <a:rPr lang="en-US" sz="2800" b="1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Công</a:t>
            </a:r>
            <a:r>
              <a:rPr lang="en-US" sz="2800" b="1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tác</a:t>
            </a:r>
            <a:r>
              <a:rPr lang="en-US" sz="2800" b="1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tập</a:t>
            </a:r>
            <a:r>
              <a:rPr lang="en-US" sz="2800" b="1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huấn</a:t>
            </a:r>
            <a:r>
              <a:rPr lang="en-US" sz="2800" b="1" dirty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Book Antiqua"/>
                <a:cs typeface="Book Antiqua"/>
              </a:rPr>
              <a:t>tham </a:t>
            </a:r>
            <a:r>
              <a:rPr lang="en-US" sz="2800" b="1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dự</a:t>
            </a:r>
            <a:r>
              <a:rPr lang="en-US" sz="2800" b="1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Kỳ</a:t>
            </a:r>
            <a:r>
              <a:rPr lang="en-US" sz="2800" b="1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thi</a:t>
            </a:r>
            <a:r>
              <a:rPr lang="en-US" sz="2800" b="1" dirty="0" smtClean="0">
                <a:solidFill>
                  <a:srgbClr val="FF0000"/>
                </a:solidFill>
                <a:latin typeface="Book Antiqua"/>
                <a:cs typeface="Book Antiqua"/>
              </a:rPr>
              <a:t> ASEAN </a:t>
            </a:r>
            <a:r>
              <a:rPr lang="en-US" sz="2800" b="1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thế</a:t>
            </a:r>
            <a:r>
              <a:rPr lang="en-US" sz="2800" b="1" dirty="0" smtClean="0">
                <a:solidFill>
                  <a:srgbClr val="FF0000"/>
                </a:solidFill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Book Antiqua"/>
                <a:cs typeface="Book Antiqua"/>
              </a:rPr>
              <a:t>giới</a:t>
            </a:r>
            <a:endParaRPr lang="en-US" sz="2800" b="1" dirty="0" smtClean="0">
              <a:solidFill>
                <a:srgbClr val="FF0000"/>
              </a:solidFill>
              <a:latin typeface="Book Antiqua"/>
              <a:cs typeface="Book Antiqua"/>
            </a:endParaRPr>
          </a:p>
          <a:p>
            <a:pPr marL="193666" indent="-180966">
              <a:spcBef>
                <a:spcPts val="991"/>
              </a:spcBef>
              <a:buFont typeface="Arial"/>
              <a:buChar char="•"/>
              <a:tabLst>
                <a:tab pos="194302" algn="l"/>
              </a:tabLst>
            </a:pPr>
            <a:r>
              <a:rPr lang="en-US" sz="2800" dirty="0" err="1" smtClean="0"/>
              <a:t>Tập</a:t>
            </a:r>
            <a:r>
              <a:rPr lang="en-US" sz="2800" dirty="0" smtClean="0"/>
              <a:t> </a:t>
            </a:r>
            <a:r>
              <a:rPr lang="en-US" sz="2800" dirty="0" err="1" smtClean="0"/>
              <a:t>huấn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/>
              <a:t>thí</a:t>
            </a:r>
            <a:r>
              <a:rPr lang="en-US" sz="2800" dirty="0"/>
              <a:t> </a:t>
            </a:r>
            <a:r>
              <a:rPr lang="en-US" sz="2800" dirty="0" err="1"/>
              <a:t>sinh</a:t>
            </a:r>
            <a:r>
              <a:rPr lang="en-US" sz="2800" dirty="0"/>
              <a:t>, </a:t>
            </a:r>
            <a:r>
              <a:rPr lang="en-US" sz="2800" dirty="0" err="1"/>
              <a:t>phiên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Kỳ</a:t>
            </a:r>
            <a:r>
              <a:rPr lang="en-US" sz="2800" dirty="0"/>
              <a:t> </a:t>
            </a:r>
            <a:r>
              <a:rPr lang="en-US" sz="2800" dirty="0" err="1"/>
              <a:t>thi</a:t>
            </a:r>
            <a:r>
              <a:rPr lang="en-US" sz="2800" dirty="0"/>
              <a:t> </a:t>
            </a:r>
            <a:r>
              <a:rPr lang="en-US" sz="2800" dirty="0" err="1"/>
              <a:t>tay</a:t>
            </a:r>
            <a:r>
              <a:rPr lang="en-US" sz="2800" dirty="0"/>
              <a:t> </a:t>
            </a:r>
            <a:r>
              <a:rPr lang="en-US" sz="2800" dirty="0" err="1"/>
              <a:t>nghề</a:t>
            </a:r>
            <a:r>
              <a:rPr lang="en-US" sz="2800" dirty="0"/>
              <a:t> ASEAN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giới</a:t>
            </a:r>
            <a:r>
              <a:rPr lang="en-US" sz="2800" dirty="0"/>
              <a:t>; </a:t>
            </a:r>
            <a:endParaRPr lang="en-US" sz="2800" dirty="0" smtClean="0"/>
          </a:p>
          <a:p>
            <a:pPr marL="193666" indent="-180966">
              <a:spcBef>
                <a:spcPts val="991"/>
              </a:spcBef>
              <a:buFont typeface="Arial"/>
              <a:buChar char="•"/>
              <a:tabLst>
                <a:tab pos="194302" algn="l"/>
              </a:tabLst>
            </a:pPr>
            <a:r>
              <a:rPr lang="en-US" sz="2800" dirty="0" err="1" smtClean="0"/>
              <a:t>Tập</a:t>
            </a:r>
            <a:r>
              <a:rPr lang="en-US" sz="2800" dirty="0" smtClean="0"/>
              <a:t> </a:t>
            </a:r>
            <a:r>
              <a:rPr lang="en-US" sz="2800" dirty="0" err="1" smtClean="0"/>
              <a:t>huấn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đề</a:t>
            </a:r>
            <a:r>
              <a:rPr lang="en-US" sz="2800" dirty="0" smtClean="0"/>
              <a:t> </a:t>
            </a:r>
            <a:r>
              <a:rPr lang="en-US" sz="2800" dirty="0" err="1" smtClean="0"/>
              <a:t>thi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môn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;</a:t>
            </a:r>
          </a:p>
          <a:p>
            <a:pPr marL="193666" indent="-180966">
              <a:spcBef>
                <a:spcPts val="991"/>
              </a:spcBef>
              <a:buFont typeface="Arial"/>
              <a:buChar char="•"/>
              <a:tabLst>
                <a:tab pos="194302" algn="l"/>
              </a:tabLst>
            </a:pPr>
            <a:r>
              <a:rPr lang="en-US" sz="2800" dirty="0" err="1" smtClean="0"/>
              <a:t>Tập</a:t>
            </a:r>
            <a:r>
              <a:rPr lang="en-US" sz="2800" dirty="0" smtClean="0"/>
              <a:t> </a:t>
            </a:r>
            <a:r>
              <a:rPr lang="en-US" sz="2800" dirty="0" err="1" smtClean="0"/>
              <a:t>huấn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mềm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thi</a:t>
            </a:r>
            <a:r>
              <a:rPr lang="en-US" sz="2800" dirty="0" smtClean="0"/>
              <a:t> </a:t>
            </a:r>
            <a:r>
              <a:rPr lang="en-US" sz="2800" dirty="0" err="1" smtClean="0"/>
              <a:t>đấu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thí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;</a:t>
            </a:r>
          </a:p>
          <a:p>
            <a:pPr marL="193666" indent="-180966">
              <a:spcBef>
                <a:spcPts val="991"/>
              </a:spcBef>
              <a:buFont typeface="Arial"/>
              <a:buChar char="•"/>
              <a:tabLst>
                <a:tab pos="194302" algn="l"/>
              </a:tabLst>
            </a:pPr>
            <a:r>
              <a:rPr lang="en-US" sz="2800" dirty="0" err="1" smtClean="0"/>
              <a:t>Tập</a:t>
            </a:r>
            <a:r>
              <a:rPr lang="en-US" sz="2800" dirty="0" smtClean="0"/>
              <a:t> </a:t>
            </a:r>
            <a:r>
              <a:rPr lang="en-US" sz="2800" dirty="0" err="1" smtClean="0"/>
              <a:t>huấn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</a:t>
            </a:r>
            <a:r>
              <a:rPr lang="en-US" sz="2800" dirty="0" err="1" smtClean="0"/>
              <a:t>Đoàn</a:t>
            </a:r>
            <a:r>
              <a:rPr lang="en-US" sz="2800" dirty="0" smtClean="0"/>
              <a:t> </a:t>
            </a:r>
            <a:r>
              <a:rPr lang="en-US" sz="2800" dirty="0" err="1" smtClean="0"/>
              <a:t>Việt</a:t>
            </a:r>
            <a:r>
              <a:rPr lang="en-US" sz="2800" dirty="0" smtClean="0"/>
              <a:t> Nam tham </a:t>
            </a:r>
            <a:r>
              <a:rPr lang="en-US" sz="2800" dirty="0" err="1"/>
              <a:t>dự</a:t>
            </a:r>
            <a:r>
              <a:rPr lang="en-US" sz="2800" dirty="0"/>
              <a:t> </a:t>
            </a:r>
            <a:r>
              <a:rPr lang="en-US" sz="2400" dirty="0" err="1"/>
              <a:t>Kỳ</a:t>
            </a:r>
            <a:r>
              <a:rPr lang="en-US" sz="2400" dirty="0"/>
              <a:t> </a:t>
            </a:r>
            <a:r>
              <a:rPr lang="en-US" sz="2400" dirty="0" err="1" smtClean="0"/>
              <a:t>thi</a:t>
            </a:r>
            <a:endParaRPr lang="en-US" sz="2400" dirty="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398"/>
            <a:fld id="{81D60167-4931-47E6-BA6A-407CBD079E47}" type="slidenum">
              <a:rPr spc="35" dirty="0"/>
              <a:pPr marL="25398"/>
              <a:t>13</a:t>
            </a:fld>
            <a:endParaRPr spc="3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16339" y="1138803"/>
            <a:ext cx="2446019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933"/>
            <a:r>
              <a:rPr lang="en-US" sz="3200" b="1" spc="-27" dirty="0" smtClean="0">
                <a:solidFill>
                  <a:srgbClr val="FFFFFF"/>
                </a:solidFill>
                <a:latin typeface="Arial"/>
                <a:cs typeface="Arial"/>
              </a:rPr>
              <a:t>XIN </a:t>
            </a:r>
            <a:endParaRPr sz="3200" dirty="0">
              <a:latin typeface="Arial"/>
              <a:cs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24200" y="2721114"/>
            <a:ext cx="57501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 smtClean="0"/>
              <a:t>XIN TRÂN TRỌNG CẢM ƠN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58484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</TotalTime>
  <Words>1448</Words>
  <Application>Microsoft Office PowerPoint</Application>
  <PresentationFormat>Widescreen</PresentationFormat>
  <Paragraphs>127</Paragraphs>
  <Slides>14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Book Antiqua</vt:lpstr>
      <vt:lpstr>Calibri</vt:lpstr>
      <vt:lpstr>Office Theme</vt:lpstr>
      <vt:lpstr>3_Office Theme</vt:lpstr>
      <vt:lpstr>PowerPoint Presentation</vt:lpstr>
      <vt:lpstr>Các nội dung chính của quy chế</vt:lpstr>
      <vt:lpstr>Chương II- Cơ cấu tổ chức thi tay nghề quốc gia</vt:lpstr>
      <vt:lpstr>Chương II- Cơ cấu tổ chức thi tay nghề quốc gia</vt:lpstr>
      <vt:lpstr>Chương III- Hướng dẫn tổ chức thi TNQG</vt:lpstr>
      <vt:lpstr>Chương III- Hướng dẫn tổ chức thi TNQG</vt:lpstr>
      <vt:lpstr>Nội dung mới của dự thảo quy chế</vt:lpstr>
      <vt:lpstr>Nội dung mới của dự thảo quy chế</vt:lpstr>
      <vt:lpstr>Nội dung mới của dự thảo quy chế</vt:lpstr>
      <vt:lpstr>Nội dung mới của dự thảo quy chế</vt:lpstr>
      <vt:lpstr>Nội dung mới của dự thảo quy chế</vt:lpstr>
      <vt:lpstr>Nội dung mới của dự thảo quy chế</vt:lpstr>
      <vt:lpstr>Nội dung mới của dự thảo quy chế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LE VAN CHUONG</cp:lastModifiedBy>
  <cp:revision>26</cp:revision>
  <cp:lastPrinted>2019-04-10T11:52:44Z</cp:lastPrinted>
  <dcterms:created xsi:type="dcterms:W3CDTF">2019-03-05T12:58:55Z</dcterms:created>
  <dcterms:modified xsi:type="dcterms:W3CDTF">2019-11-20T16:42:55Z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2019-03-05T00:00:00Z</vt:filetime>
  </property>
  <property fmtid="{D5CDD505-2E9C-101B-9397-08002B2CF9AE}" pid="3" name="LastSaved">
    <vt:filetime>2019-03-05T00:00:00Z</vt:filetime>
  </property>
</Properties>
</file>